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  <p:sldMasterId id="2147483657" r:id="rId6"/>
    <p:sldMasterId id="2147483653" r:id="rId7"/>
    <p:sldMasterId id="2147483659" r:id="rId8"/>
    <p:sldMasterId id="2147483704" r:id="rId9"/>
    <p:sldMasterId id="2147484046" r:id="rId10"/>
  </p:sldMasterIdLst>
  <p:notesMasterIdLst>
    <p:notesMasterId r:id="rId32"/>
  </p:notesMasterIdLst>
  <p:handoutMasterIdLst>
    <p:handoutMasterId r:id="rId33"/>
  </p:handoutMasterIdLst>
  <p:sldIdLst>
    <p:sldId id="350" r:id="rId11"/>
    <p:sldId id="352" r:id="rId12"/>
    <p:sldId id="356" r:id="rId13"/>
    <p:sldId id="365" r:id="rId14"/>
    <p:sldId id="392" r:id="rId15"/>
    <p:sldId id="395" r:id="rId16"/>
    <p:sldId id="412" r:id="rId17"/>
    <p:sldId id="394" r:id="rId18"/>
    <p:sldId id="375" r:id="rId19"/>
    <p:sldId id="414" r:id="rId20"/>
    <p:sldId id="415" r:id="rId21"/>
    <p:sldId id="416" r:id="rId22"/>
    <p:sldId id="398" r:id="rId23"/>
    <p:sldId id="417" r:id="rId24"/>
    <p:sldId id="397" r:id="rId25"/>
    <p:sldId id="355" r:id="rId26"/>
    <p:sldId id="406" r:id="rId27"/>
    <p:sldId id="400" r:id="rId28"/>
    <p:sldId id="399" r:id="rId29"/>
    <p:sldId id="408" r:id="rId30"/>
    <p:sldId id="413" r:id="rId31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5CBF"/>
    <a:srgbClr val="0D97FF"/>
    <a:srgbClr val="5A5F76"/>
    <a:srgbClr val="9EA2B4"/>
    <a:srgbClr val="0070C0"/>
    <a:srgbClr val="2D2F3C"/>
    <a:srgbClr val="C4C7D2"/>
    <a:srgbClr val="DEE0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Estilo com Tema 1 - Ênfase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Estilo com Tema 1 - Ênfas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Estilo com Tema 1 - Ênfas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8603FDC-E32A-4AB5-989C-0864C3EAD2B8}" styleName="Estilo com Tema 2 - Ênfase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6D9F66E-5EB9-4882-86FB-DCBF35E3C3E4}" styleName="Estilo Médio 4 - Ênfas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70" autoAdjust="0"/>
    <p:restoredTop sz="87770" autoAdjust="0"/>
  </p:normalViewPr>
  <p:slideViewPr>
    <p:cSldViewPr>
      <p:cViewPr>
        <p:scale>
          <a:sx n="80" d="100"/>
          <a:sy n="80" d="100"/>
        </p:scale>
        <p:origin x="-142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10" d="100"/>
        <a:sy n="110" d="100"/>
      </p:scale>
      <p:origin x="0" y="34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4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" Type="http://schemas.openxmlformats.org/officeDocument/2006/relationships/customXml" Target="../customXml/item3.xml"/><Relationship Id="rId21" Type="http://schemas.openxmlformats.org/officeDocument/2006/relationships/slide" Target="slides/slide11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theme" Target="theme/theme1.xml"/><Relationship Id="rId10" Type="http://schemas.openxmlformats.org/officeDocument/2006/relationships/slideMaster" Target="slideMasters/slideMaster6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E3D5DCD5-7F4C-4566-93CD-5C2F4A1EA057}" type="datetimeFigureOut">
              <a:rPr lang="es-CL"/>
              <a:pPr>
                <a:defRPr/>
              </a:pPr>
              <a:t>16-07-2015</a:t>
            </a:fld>
            <a:endParaRPr lang="es-C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s-C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B1BEDEAD-B79F-40D3-8249-AF5DF4B9D946}" type="slidenum">
              <a:rPr lang="es-CL"/>
              <a:pPr>
                <a:defRPr/>
              </a:pPr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78815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42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 noProof="0" smtClean="0"/>
              <a:t>Haga clic para modificar el estilo de texto del patrón</a:t>
            </a:r>
          </a:p>
          <a:p>
            <a:pPr lvl="1"/>
            <a:r>
              <a:rPr lang="es-ES" altLang="es-ES" noProof="0" smtClean="0"/>
              <a:t>Segundo nivel</a:t>
            </a:r>
          </a:p>
          <a:p>
            <a:pPr lvl="2"/>
            <a:r>
              <a:rPr lang="es-ES" altLang="es-ES" noProof="0" smtClean="0"/>
              <a:t>Tercer nivel</a:t>
            </a:r>
          </a:p>
          <a:p>
            <a:pPr lvl="3"/>
            <a:r>
              <a:rPr lang="es-ES" altLang="es-ES" noProof="0" smtClean="0"/>
              <a:t>Cuarto nivel</a:t>
            </a:r>
          </a:p>
          <a:p>
            <a:pPr lvl="4"/>
            <a:r>
              <a:rPr lang="es-ES" altLang="es-ES" noProof="0" smtClean="0"/>
              <a:t>Quinto nivel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235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4DC3F9CE-B709-40EB-85E1-482D26EEC2BE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92989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C3F9CE-B709-40EB-85E1-482D26EEC2BE}" type="slidenum">
              <a:rPr lang="es-ES" smtClean="0"/>
              <a:pPr>
                <a:defRPr/>
              </a:pPr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5977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LÉO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C3F9CE-B709-40EB-85E1-482D26EEC2BE}" type="slidenum">
              <a:rPr lang="es-ES" smtClean="0"/>
              <a:pPr>
                <a:defRPr/>
              </a:pPr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1953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LÉO</a:t>
            </a:r>
          </a:p>
          <a:p>
            <a:endParaRPr lang="pt-BR" dirty="0"/>
          </a:p>
          <a:p>
            <a:r>
              <a:rPr lang="pt-BR" dirty="0" smtClean="0"/>
              <a:t>O</a:t>
            </a:r>
            <a:r>
              <a:rPr lang="pt-BR" baseline="0" dirty="0" smtClean="0"/>
              <a:t> que são estes </a:t>
            </a:r>
            <a:r>
              <a:rPr lang="pt-BR" baseline="0" dirty="0" err="1" smtClean="0"/>
              <a:t>Cis</a:t>
            </a:r>
            <a:r>
              <a:rPr lang="pt-BR" baseline="0" dirty="0" smtClean="0"/>
              <a:t> (RCBBGLB0, RFYTUJOOCA, RBMAEUR1) ??? Necessário traduzir a aplicação.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C3F9CE-B709-40EB-85E1-482D26EEC2BE}" type="slidenum">
              <a:rPr lang="es-ES" smtClean="0"/>
              <a:pPr>
                <a:defRPr/>
              </a:pPr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1953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Apresentar</a:t>
            </a:r>
            <a:r>
              <a:rPr lang="pt-BR" baseline="0" dirty="0" smtClean="0"/>
              <a:t> um quadro de </a:t>
            </a:r>
            <a:r>
              <a:rPr lang="pt-BR" baseline="0" dirty="0" err="1" smtClean="0"/>
              <a:t>RCAs</a:t>
            </a:r>
            <a:r>
              <a:rPr lang="pt-BR" baseline="0" dirty="0" smtClean="0"/>
              <a:t>, com </a:t>
            </a:r>
            <a:r>
              <a:rPr lang="pt-BR" baseline="0" dirty="0" err="1" smtClean="0"/>
              <a:t>backlog</a:t>
            </a:r>
            <a:r>
              <a:rPr lang="pt-BR" baseline="0" dirty="0" smtClean="0"/>
              <a:t>.   </a:t>
            </a:r>
            <a:r>
              <a:rPr lang="pt-BR" baseline="0" dirty="0" err="1" smtClean="0"/>
              <a:t>Backlog</a:t>
            </a:r>
            <a:r>
              <a:rPr lang="pt-BR" baseline="0" dirty="0" smtClean="0"/>
              <a:t> inicial + abertos – fechados = </a:t>
            </a:r>
            <a:r>
              <a:rPr lang="pt-BR" baseline="0" dirty="0" err="1" smtClean="0"/>
              <a:t>backlog</a:t>
            </a:r>
            <a:r>
              <a:rPr lang="pt-BR" baseline="0" dirty="0" smtClean="0"/>
              <a:t> final</a:t>
            </a:r>
          </a:p>
          <a:p>
            <a:r>
              <a:rPr lang="pt-BR" baseline="0" dirty="0" smtClean="0"/>
              <a:t>Entender o </a:t>
            </a:r>
            <a:r>
              <a:rPr lang="pt-BR" baseline="0" dirty="0" err="1" smtClean="0"/>
              <a:t>aging</a:t>
            </a:r>
            <a:r>
              <a:rPr lang="pt-BR" baseline="0" dirty="0" smtClean="0"/>
              <a:t> excessivo para tops </a:t>
            </a:r>
            <a:r>
              <a:rPr lang="pt-BR" baseline="0" dirty="0" err="1" smtClean="0"/>
              <a:t>RCAs</a:t>
            </a:r>
            <a:r>
              <a:rPr lang="pt-BR" baseline="0" dirty="0" smtClean="0"/>
              <a:t> e dissertar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C3F9CE-B709-40EB-85E1-482D26EEC2BE}" type="slidenum">
              <a:rPr lang="es-ES" smtClean="0"/>
              <a:pPr>
                <a:defRPr/>
              </a:pPr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8498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Detalhar</a:t>
            </a:r>
            <a:r>
              <a:rPr lang="pt-BR" baseline="0" dirty="0" smtClean="0"/>
              <a:t> as </a:t>
            </a:r>
            <a:r>
              <a:rPr lang="pt-BR" baseline="0" dirty="0" err="1" smtClean="0"/>
              <a:t>changes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C3F9CE-B709-40EB-85E1-482D26EEC2BE}" type="slidenum">
              <a:rPr lang="es-ES" smtClean="0"/>
              <a:pPr>
                <a:defRPr/>
              </a:pPr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6207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Remover os valores do</a:t>
            </a:r>
            <a:r>
              <a:rPr lang="pt-BR" baseline="0" dirty="0" smtClean="0"/>
              <a:t> slide.</a:t>
            </a:r>
          </a:p>
          <a:p>
            <a:r>
              <a:rPr lang="pt-BR" baseline="0" dirty="0" smtClean="0"/>
              <a:t>Apresentar atingimento da meta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C3F9CE-B709-40EB-85E1-482D26EEC2BE}" type="slidenum">
              <a:rPr lang="es-ES" smtClean="0"/>
              <a:pPr>
                <a:defRPr/>
              </a:pPr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34759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Pq</a:t>
            </a:r>
            <a:r>
              <a:rPr lang="pt-BR" dirty="0" smtClean="0"/>
              <a:t> não </a:t>
            </a:r>
            <a:r>
              <a:rPr lang="pt-BR" dirty="0" err="1" smtClean="0"/>
              <a:t>evoluimos</a:t>
            </a:r>
            <a:r>
              <a:rPr lang="pt-BR" smtClean="0"/>
              <a:t> ?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C3F9CE-B709-40EB-85E1-482D26EEC2BE}" type="slidenum">
              <a:rPr lang="es-ES" smtClean="0"/>
              <a:pPr>
                <a:defRPr/>
              </a:pPr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1422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C3F9CE-B709-40EB-85E1-482D26EEC2BE}" type="slidenum">
              <a:rPr lang="es-ES" smtClean="0"/>
              <a:pPr>
                <a:defRPr/>
              </a:pPr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1745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Backlog</a:t>
            </a:r>
            <a:r>
              <a:rPr lang="pt-BR" dirty="0" smtClean="0"/>
              <a:t> de 0 tickets não é uma afirmação coerente</a:t>
            </a:r>
            <a:r>
              <a:rPr lang="pt-BR" baseline="0" dirty="0" smtClean="0"/>
              <a:t> ?  O que houve com o </a:t>
            </a:r>
            <a:r>
              <a:rPr lang="pt-BR" baseline="0" dirty="0" err="1" smtClean="0"/>
              <a:t>backlog</a:t>
            </a:r>
            <a:r>
              <a:rPr lang="pt-BR" baseline="0" dirty="0" smtClean="0"/>
              <a:t> ?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C3F9CE-B709-40EB-85E1-482D26EEC2BE}" type="slidenum">
              <a:rPr lang="es-ES" smtClean="0"/>
              <a:pPr>
                <a:defRPr/>
              </a:pPr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8036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Não vejo sentido em apresentarmos esta informação	</a:t>
            </a:r>
          </a:p>
          <a:p>
            <a:r>
              <a:rPr lang="pt-BR" dirty="0" smtClean="0"/>
              <a:t>Quais</a:t>
            </a:r>
            <a:r>
              <a:rPr lang="pt-BR" baseline="0" dirty="0" smtClean="0"/>
              <a:t> são as filas e as aplicações que representam estes tickets ? Qual o período que estes tickets caíram ? Isso importa e deve ser inserido como um </a:t>
            </a:r>
            <a:r>
              <a:rPr lang="pt-BR" baseline="0" dirty="0" err="1" smtClean="0"/>
              <a:t>splash</a:t>
            </a:r>
            <a:r>
              <a:rPr lang="pt-BR" baseline="0" dirty="0" smtClean="0"/>
              <a:t> no slide anterior ? Avaliar.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C3F9CE-B709-40EB-85E1-482D26EEC2BE}" type="slidenum">
              <a:rPr lang="es-ES" smtClean="0"/>
              <a:pPr>
                <a:defRPr/>
              </a:pPr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0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Considerando</a:t>
            </a:r>
            <a:r>
              <a:rPr lang="pt-BR" baseline="0" dirty="0" smtClean="0"/>
              <a:t> somente SEV 3 – IN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Quais</a:t>
            </a:r>
            <a:r>
              <a:rPr lang="pt-BR" baseline="0" dirty="0" smtClean="0"/>
              <a:t> são as filas e as aplicações que representam estes tickets ? Qual o período que estes tickets caíram ? Isso importa e deve ser inserido como um </a:t>
            </a:r>
            <a:r>
              <a:rPr lang="pt-BR" baseline="0" dirty="0" err="1" smtClean="0"/>
              <a:t>splash</a:t>
            </a:r>
            <a:r>
              <a:rPr lang="pt-BR" baseline="0" dirty="0" smtClean="0"/>
              <a:t> no slide anterior ? Avaliar.</a:t>
            </a:r>
            <a:endParaRPr lang="pt-BR" dirty="0" smtClean="0"/>
          </a:p>
          <a:p>
            <a:endParaRPr lang="pt-BR" baseline="0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C3F9CE-B709-40EB-85E1-482D26EEC2BE}" type="slidenum">
              <a:rPr lang="es-ES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654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Alex =&gt;</a:t>
            </a:r>
            <a:r>
              <a:rPr lang="pt-BR" baseline="0" dirty="0" smtClean="0"/>
              <a:t> Quais as razões para tickets ainda fora do prazo e a tanto tempo ? </a:t>
            </a:r>
          </a:p>
          <a:p>
            <a:endParaRPr lang="pt-BR" baseline="0" dirty="0" smtClean="0"/>
          </a:p>
          <a:p>
            <a:r>
              <a:rPr lang="pt-BR" baseline="0" dirty="0" smtClean="0"/>
              <a:t>Estes tickets representam o dia 01/07 ?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C3F9CE-B709-40EB-85E1-482D26EEC2BE}" type="slidenum">
              <a:rPr lang="es-ES" smtClean="0"/>
              <a:pPr>
                <a:defRPr/>
              </a:pPr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9372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LÉO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C3F9CE-B709-40EB-85E1-482D26EEC2BE}" type="slidenum">
              <a:rPr lang="es-ES" smtClean="0"/>
              <a:pPr>
                <a:defRPr/>
              </a:pPr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1184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Alex =&gt; Razões</a:t>
            </a:r>
            <a:r>
              <a:rPr lang="pt-BR" baseline="0" dirty="0" smtClean="0"/>
              <a:t> para aumento de tickets da fila INDPLAT e PACKAGE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C3F9CE-B709-40EB-85E1-482D26EEC2BE}" type="slidenum">
              <a:rPr lang="es-ES" smtClean="0"/>
              <a:pPr>
                <a:defRPr/>
              </a:pPr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1184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LÉO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C3F9CE-B709-40EB-85E1-482D26EEC2BE}" type="slidenum">
              <a:rPr lang="es-ES" smtClean="0"/>
              <a:pPr>
                <a:defRPr/>
              </a:pPr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1184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LÉO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C3F9CE-B709-40EB-85E1-482D26EEC2BE}" type="slidenum">
              <a:rPr lang="es-ES" smtClean="0"/>
              <a:pPr>
                <a:defRPr/>
              </a:pPr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1184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7092280" y="2833833"/>
            <a:ext cx="1728192" cy="3547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329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7092280" y="2833833"/>
            <a:ext cx="1728192" cy="3547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b="1"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4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7092280" y="2833833"/>
            <a:ext cx="1728192" cy="3547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b="1"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316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</a:lstStyle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Arial Narrow" panose="020B0606020202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dirty="0" smtClean="0"/>
              <a:t>Haga clic para modificar el estilo de subtítulo del patrón</a:t>
            </a:r>
            <a:endParaRPr lang="es-ES" dirty="0"/>
          </a:p>
        </p:txBody>
      </p:sp>
      <p:sp>
        <p:nvSpPr>
          <p:cNvPr id="4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AD9674-2745-4DC7-BFC0-1B7138BC5763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4961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</a:lstStyle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 Narrow" panose="020B0606020202030204" pitchFamily="34" charset="0"/>
              <a:buChar char="→"/>
              <a:defRPr sz="1800">
                <a:latin typeface="Arial Narrow" panose="020B0606020202030204" pitchFamily="34" charset="0"/>
              </a:defRPr>
            </a:lvl1pPr>
            <a:lvl2pPr marL="808038" indent="-350838">
              <a:buFont typeface="Arial Narrow" panose="020B0606020202030204" pitchFamily="34" charset="0"/>
              <a:buChar char="→"/>
              <a:defRPr sz="1800">
                <a:latin typeface="Arial Narrow" panose="020B0606020202030204" pitchFamily="34" charset="0"/>
              </a:defRPr>
            </a:lvl2pPr>
            <a:lvl3pPr marL="1252538" indent="-338138">
              <a:buFont typeface="Arial Narrow" panose="020B0606020202030204" pitchFamily="34" charset="0"/>
              <a:buChar char="→"/>
              <a:defRPr sz="1800">
                <a:latin typeface="Arial Narrow" panose="020B0606020202030204" pitchFamily="34" charset="0"/>
              </a:defRPr>
            </a:lvl3pPr>
            <a:lvl4pPr marL="1704975" indent="-333375">
              <a:buFont typeface="Arial Narrow" panose="020B0606020202030204" pitchFamily="34" charset="0"/>
              <a:buChar char="→"/>
              <a:defRPr sz="1800">
                <a:latin typeface="Arial Narrow" panose="020B0606020202030204" pitchFamily="34" charset="0"/>
              </a:defRPr>
            </a:lvl4pPr>
            <a:lvl5pPr marL="2147888" indent="-319088">
              <a:buFont typeface="Arial Narrow" panose="020B0606020202030204" pitchFamily="34" charset="0"/>
              <a:buChar char="→"/>
              <a:defRPr sz="1800">
                <a:latin typeface="Arial Narrow" panose="020B0606020202030204" pitchFamily="34" charset="0"/>
              </a:defRPr>
            </a:lvl5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4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115730-932A-4752-8704-111DB39FB49E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528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latin typeface="Arial Narrow" panose="020B0606020202030204" pitchFamily="34" charset="0"/>
              </a:defRPr>
            </a:lvl1pPr>
          </a:lstStyle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latin typeface="Arial Narrow" panose="020B0606020202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806B7F-5F85-4FC8-9234-6624184DE258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1963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</a:lstStyle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 Narrow" panose="020B0606020202030204" pitchFamily="34" charset="0"/>
              </a:defRPr>
            </a:lvl1pPr>
            <a:lvl2pPr>
              <a:defRPr sz="2400">
                <a:latin typeface="Arial Narrow" panose="020B0606020202030204" pitchFamily="34" charset="0"/>
              </a:defRPr>
            </a:lvl2pPr>
            <a:lvl3pPr>
              <a:defRPr sz="2000">
                <a:latin typeface="Arial Narrow" panose="020B0606020202030204" pitchFamily="34" charset="0"/>
              </a:defRPr>
            </a:lvl3pPr>
            <a:lvl4pPr>
              <a:defRPr sz="1800">
                <a:latin typeface="Arial Narrow" panose="020B0606020202030204" pitchFamily="34" charset="0"/>
              </a:defRPr>
            </a:lvl4pPr>
            <a:lvl5pPr>
              <a:defRPr sz="1800">
                <a:latin typeface="Arial Narrow" panose="020B0606020202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 Narrow" panose="020B0606020202030204" pitchFamily="34" charset="0"/>
              </a:defRPr>
            </a:lvl1pPr>
            <a:lvl2pPr>
              <a:defRPr sz="2400">
                <a:latin typeface="Arial Narrow" panose="020B0606020202030204" pitchFamily="34" charset="0"/>
              </a:defRPr>
            </a:lvl2pPr>
            <a:lvl3pPr>
              <a:defRPr sz="2000">
                <a:latin typeface="Arial Narrow" panose="020B0606020202030204" pitchFamily="34" charset="0"/>
              </a:defRPr>
            </a:lvl3pPr>
            <a:lvl4pPr>
              <a:defRPr sz="1800">
                <a:latin typeface="Arial Narrow" panose="020B0606020202030204" pitchFamily="34" charset="0"/>
              </a:defRPr>
            </a:lvl4pPr>
            <a:lvl5pPr>
              <a:defRPr sz="1800">
                <a:latin typeface="Arial Narrow" panose="020B0606020202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8AF697-11E8-4DBA-90DB-49A1998261DE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4448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</a:lstStyle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 Narrow" panose="020B0606020202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 Narrow" panose="020B0606020202030204" pitchFamily="34" charset="0"/>
              </a:defRPr>
            </a:lvl1pPr>
            <a:lvl2pPr>
              <a:defRPr sz="2000">
                <a:latin typeface="Arial Narrow" panose="020B0606020202030204" pitchFamily="34" charset="0"/>
              </a:defRPr>
            </a:lvl2pPr>
            <a:lvl3pPr>
              <a:defRPr sz="1800">
                <a:latin typeface="Arial Narrow" panose="020B0606020202030204" pitchFamily="34" charset="0"/>
              </a:defRPr>
            </a:lvl3pPr>
            <a:lvl4pPr>
              <a:defRPr sz="1600">
                <a:latin typeface="Arial Narrow" panose="020B0606020202030204" pitchFamily="34" charset="0"/>
              </a:defRPr>
            </a:lvl4pPr>
            <a:lvl5pPr>
              <a:defRPr sz="1600">
                <a:latin typeface="Arial Narrow" panose="020B060602020203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 Narrow" panose="020B0606020202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 Narrow" panose="020B0606020202030204" pitchFamily="34" charset="0"/>
              </a:defRPr>
            </a:lvl1pPr>
            <a:lvl2pPr>
              <a:defRPr sz="2000">
                <a:latin typeface="Arial Narrow" panose="020B0606020202030204" pitchFamily="34" charset="0"/>
              </a:defRPr>
            </a:lvl2pPr>
            <a:lvl3pPr>
              <a:defRPr sz="1800">
                <a:latin typeface="Arial Narrow" panose="020B0606020202030204" pitchFamily="34" charset="0"/>
              </a:defRPr>
            </a:lvl3pPr>
            <a:lvl4pPr>
              <a:defRPr sz="1600">
                <a:latin typeface="Arial Narrow" panose="020B0606020202030204" pitchFamily="34" charset="0"/>
              </a:defRPr>
            </a:lvl4pPr>
            <a:lvl5pPr>
              <a:defRPr sz="1600">
                <a:latin typeface="Arial Narrow" panose="020B060602020203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0D0841-1CD7-41EA-8CF8-BF31C8ECA22F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8331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</a:lstStyle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827127-38CD-40DC-B93A-D42C7E0E8169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8688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5DA6FF-0254-4D47-A1FE-B42D862D63E7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1884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 Narrow" panose="020B0606020202030204" pitchFamily="34" charset="0"/>
              </a:defRPr>
            </a:lvl1pPr>
          </a:lstStyle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Arial Narrow" panose="020B0606020202030204" pitchFamily="34" charset="0"/>
              </a:defRPr>
            </a:lvl1pPr>
            <a:lvl2pPr>
              <a:defRPr sz="2800">
                <a:latin typeface="Arial Narrow" panose="020B0606020202030204" pitchFamily="34" charset="0"/>
              </a:defRPr>
            </a:lvl2pPr>
            <a:lvl3pPr>
              <a:defRPr sz="2400">
                <a:latin typeface="Arial Narrow" panose="020B0606020202030204" pitchFamily="34" charset="0"/>
              </a:defRPr>
            </a:lvl3pPr>
            <a:lvl4pPr>
              <a:defRPr sz="2000">
                <a:latin typeface="Arial Narrow" panose="020B0606020202030204" pitchFamily="34" charset="0"/>
              </a:defRPr>
            </a:lvl4pPr>
            <a:lvl5pPr>
              <a:defRPr sz="2000">
                <a:latin typeface="Arial Narrow" panose="020B0606020202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rial Narrow" panose="020B060602020203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DF7186-03EE-4471-881D-984CD7CE765A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206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7092280" y="2833833"/>
            <a:ext cx="1728192" cy="3547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b="1"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4435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 Narrow" panose="020B0606020202030204" pitchFamily="34" charset="0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 Narrow" panose="020B0606020202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05C371-8FF2-40B9-BAB2-9A7EB0487695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6150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</a:lstStyle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31C76C-0574-4AE5-AA99-7C2A15B8846A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9820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 Narrow" panose="020B0606020202030204" pitchFamily="34" charset="0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83FEDB-8638-459E-B47B-0139B703D2EA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6040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37389" y="347145"/>
            <a:ext cx="7772400" cy="417559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6" name="Rectangle 50"/>
          <p:cNvSpPr>
            <a:spLocks noGrp="1" noChangeArrowheads="1"/>
          </p:cNvSpPr>
          <p:nvPr>
            <p:ph idx="1"/>
          </p:nvPr>
        </p:nvSpPr>
        <p:spPr bwMode="auto">
          <a:xfrm>
            <a:off x="891034" y="908720"/>
            <a:ext cx="3536950" cy="2413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vl="0"/>
            <a:r>
              <a:rPr lang="es-ES" altLang="es-ES" noProof="0" dirty="0" smtClean="0"/>
              <a:t>Haga clic para modificar el estilo de texto del patrón</a:t>
            </a:r>
          </a:p>
          <a:p>
            <a:pPr lvl="1"/>
            <a:r>
              <a:rPr lang="es-ES" altLang="es-ES" noProof="0" dirty="0" smtClean="0"/>
              <a:t>Segundo nivel</a:t>
            </a:r>
          </a:p>
          <a:p>
            <a:pPr lvl="2"/>
            <a:r>
              <a:rPr lang="es-ES" altLang="es-ES" noProof="0" dirty="0" smtClean="0"/>
              <a:t>Tercer nivel</a:t>
            </a:r>
          </a:p>
          <a:p>
            <a:pPr lvl="3"/>
            <a:r>
              <a:rPr lang="es-ES" altLang="es-ES" noProof="0" dirty="0" smtClean="0"/>
              <a:t>Cuarto nivel</a:t>
            </a:r>
          </a:p>
          <a:p>
            <a:pPr lvl="4"/>
            <a:r>
              <a:rPr lang="es-ES" altLang="es-ES" noProof="0" dirty="0" smtClean="0"/>
              <a:t>Quinto nivel</a:t>
            </a:r>
          </a:p>
        </p:txBody>
      </p:sp>
      <p:sp>
        <p:nvSpPr>
          <p:cNvPr id="4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5FEA48-33FE-4ED0-86F5-A7D4C655EB26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5664018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  <a:prstGeom prst="rect">
            <a:avLst/>
          </a:prstGeom>
        </p:spPr>
        <p:txBody>
          <a:bodyPr/>
          <a:lstStyle/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63042" y="1340768"/>
            <a:ext cx="3536950" cy="2232248"/>
          </a:xfrm>
        </p:spPr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65C431-2877-468E-9B2F-B626BCA38D84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40065937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39AF74-30A5-4584-B9F1-A813B4C6359A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5070780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F6BE2C-C944-4920-BC7F-0734C9C732A0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7482149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alt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alt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77FD8C-763C-468D-A78A-885554BAE127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8619010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76F54C-99D3-4A37-81F8-4DBAC317A038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0769600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7BFC8E-BCFE-4252-9956-48A82290FFB0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630838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7092280" y="2833833"/>
            <a:ext cx="1728192" cy="3547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b="1"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8039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99F31C-A7AF-44D6-9D9E-47207430CFAB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6616950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lIns="90886" tIns="45447" rIns="90886" bIns="45447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7471C5-0AC9-406D-B10A-048E5361261E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5550389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06A970-4A29-45FE-B32A-5E4A3D1604CF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5525557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339192-4F65-46D4-962E-142085A47824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2237042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27259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98597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0636796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01417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481733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7873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7092280" y="2833833"/>
            <a:ext cx="1728192" cy="3547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b="1"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7582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203841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2239201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609884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602097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8010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Marcador de número de diapositiva"/>
          <p:cNvSpPr txBox="1">
            <a:spLocks/>
          </p:cNvSpPr>
          <p:nvPr userDrawn="1"/>
        </p:nvSpPr>
        <p:spPr>
          <a:xfrm>
            <a:off x="6759575" y="6237288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prstClr val="black">
                    <a:tint val="75000"/>
                  </a:prstClr>
                </a:solidFill>
                <a:latin typeface="Helvetic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F8A2B27C-DBD1-4534-9E2D-CCE812B5B0C7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02576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Marcador de número de diapositiva"/>
          <p:cNvSpPr txBox="1">
            <a:spLocks/>
          </p:cNvSpPr>
          <p:nvPr userDrawn="1"/>
        </p:nvSpPr>
        <p:spPr>
          <a:xfrm>
            <a:off x="6759575" y="6237288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prstClr val="black">
                    <a:tint val="75000"/>
                  </a:prstClr>
                </a:solidFill>
                <a:latin typeface="Helvetic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73FD5309-7990-4552-8BED-0FC51AFB55C6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104911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Marcador de número de diapositiva"/>
          <p:cNvSpPr txBox="1">
            <a:spLocks/>
          </p:cNvSpPr>
          <p:nvPr userDrawn="1"/>
        </p:nvSpPr>
        <p:spPr>
          <a:xfrm>
            <a:off x="6759575" y="6237288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prstClr val="black">
                    <a:tint val="75000"/>
                  </a:prstClr>
                </a:solidFill>
                <a:latin typeface="Helvetic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55E5EA5-F438-4780-95DA-CEB157453AC0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04921856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Marcador de número de diapositiva"/>
          <p:cNvSpPr txBox="1">
            <a:spLocks/>
          </p:cNvSpPr>
          <p:nvPr userDrawn="1"/>
        </p:nvSpPr>
        <p:spPr>
          <a:xfrm>
            <a:off x="6759575" y="6237288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prstClr val="black">
                    <a:tint val="75000"/>
                  </a:prstClr>
                </a:solidFill>
                <a:latin typeface="Helvetic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BC38DB7F-A036-4241-872F-34EF5C42CD92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230838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Marcador de número de diapositiva"/>
          <p:cNvSpPr txBox="1">
            <a:spLocks/>
          </p:cNvSpPr>
          <p:nvPr userDrawn="1"/>
        </p:nvSpPr>
        <p:spPr>
          <a:xfrm>
            <a:off x="6759575" y="6237288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prstClr val="black">
                    <a:tint val="75000"/>
                  </a:prstClr>
                </a:solidFill>
                <a:latin typeface="Helvetic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322CD229-0D8C-402A-A702-AAE7DD3DF7B2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4632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7092280" y="2833833"/>
            <a:ext cx="1728192" cy="3547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b="1"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7296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número de diapositiva"/>
          <p:cNvSpPr txBox="1">
            <a:spLocks/>
          </p:cNvSpPr>
          <p:nvPr userDrawn="1"/>
        </p:nvSpPr>
        <p:spPr>
          <a:xfrm>
            <a:off x="6759575" y="6237288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prstClr val="black">
                    <a:tint val="75000"/>
                  </a:prstClr>
                </a:solidFill>
                <a:latin typeface="Helvetic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FF9FF23F-FAD3-48CE-B984-8083EF5764FB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740003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 txBox="1">
            <a:spLocks/>
          </p:cNvSpPr>
          <p:nvPr userDrawn="1"/>
        </p:nvSpPr>
        <p:spPr>
          <a:xfrm>
            <a:off x="6759575" y="6237288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prstClr val="black">
                    <a:tint val="75000"/>
                  </a:prstClr>
                </a:solidFill>
                <a:latin typeface="Helvetic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1994B4D4-5355-47B3-A46E-DDA74D54A8C5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12345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Marcador de número de diapositiva"/>
          <p:cNvSpPr txBox="1">
            <a:spLocks/>
          </p:cNvSpPr>
          <p:nvPr userDrawn="1"/>
        </p:nvSpPr>
        <p:spPr>
          <a:xfrm>
            <a:off x="6759575" y="6237288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prstClr val="black">
                    <a:tint val="75000"/>
                  </a:prstClr>
                </a:solidFill>
                <a:latin typeface="Helvetic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E6E95047-4BDC-4C06-83AE-9BB8374FE1AE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512513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Marcador de número de diapositiva"/>
          <p:cNvSpPr txBox="1">
            <a:spLocks/>
          </p:cNvSpPr>
          <p:nvPr userDrawn="1"/>
        </p:nvSpPr>
        <p:spPr>
          <a:xfrm>
            <a:off x="6759575" y="6237288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prstClr val="black">
                    <a:tint val="75000"/>
                  </a:prstClr>
                </a:solidFill>
                <a:latin typeface="Helvetic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4A0B012A-E99E-4DBC-B5FB-E3D3936145FE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89197264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Marcador de número de diapositiva"/>
          <p:cNvSpPr txBox="1">
            <a:spLocks/>
          </p:cNvSpPr>
          <p:nvPr userDrawn="1"/>
        </p:nvSpPr>
        <p:spPr>
          <a:xfrm>
            <a:off x="6759575" y="6237288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prstClr val="black">
                    <a:tint val="75000"/>
                  </a:prstClr>
                </a:solidFill>
                <a:latin typeface="Helvetic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B96FB19F-588C-48C5-A703-0944631F5C43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344938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Marcador de número de diapositiva"/>
          <p:cNvSpPr txBox="1">
            <a:spLocks/>
          </p:cNvSpPr>
          <p:nvPr userDrawn="1"/>
        </p:nvSpPr>
        <p:spPr>
          <a:xfrm>
            <a:off x="6759575" y="6237288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prstClr val="black">
                    <a:tint val="75000"/>
                  </a:prstClr>
                </a:solidFill>
                <a:latin typeface="Helvetic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AE79A84B-0640-4DAA-8433-FBEFFC40619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152006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37389" y="347145"/>
            <a:ext cx="7772400" cy="417559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6" name="Rectangle 50"/>
          <p:cNvSpPr>
            <a:spLocks noGrp="1" noChangeArrowheads="1"/>
          </p:cNvSpPr>
          <p:nvPr>
            <p:ph idx="1"/>
          </p:nvPr>
        </p:nvSpPr>
        <p:spPr bwMode="auto">
          <a:xfrm>
            <a:off x="891034" y="908720"/>
            <a:ext cx="3536950" cy="2413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vl="0"/>
            <a:r>
              <a:rPr lang="es-ES" altLang="es-ES" noProof="0" dirty="0" smtClean="0"/>
              <a:t>Haga clic para modificar el estilo de texto del patrón</a:t>
            </a:r>
          </a:p>
          <a:p>
            <a:pPr lvl="1"/>
            <a:r>
              <a:rPr lang="es-ES" altLang="es-ES" noProof="0" dirty="0" smtClean="0"/>
              <a:t>Segundo nivel</a:t>
            </a:r>
          </a:p>
          <a:p>
            <a:pPr lvl="2"/>
            <a:r>
              <a:rPr lang="es-ES" altLang="es-ES" noProof="0" dirty="0" smtClean="0"/>
              <a:t>Tercer nivel</a:t>
            </a:r>
          </a:p>
          <a:p>
            <a:pPr lvl="3"/>
            <a:r>
              <a:rPr lang="es-ES" altLang="es-ES" noProof="0" dirty="0" smtClean="0"/>
              <a:t>Cuarto nivel</a:t>
            </a:r>
          </a:p>
          <a:p>
            <a:pPr lvl="4"/>
            <a:r>
              <a:rPr lang="es-ES" altLang="es-ES" noProof="0" dirty="0" smtClean="0"/>
              <a:t>Quinto nivel</a:t>
            </a:r>
          </a:p>
        </p:txBody>
      </p:sp>
      <p:sp>
        <p:nvSpPr>
          <p:cNvPr id="4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B95FB5-0C57-4155-9011-D4E9437D621F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52689312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  <a:prstGeom prst="rect">
            <a:avLst/>
          </a:prstGeom>
        </p:spPr>
        <p:txBody>
          <a:bodyPr/>
          <a:lstStyle/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63042" y="1340768"/>
            <a:ext cx="3536950" cy="2232248"/>
          </a:xfrm>
        </p:spPr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356517-2905-417A-A3A1-71865B454ECF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15442343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B742C-A63A-4399-BA12-3D88DCD34749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58694416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4BAA72-9763-41A0-87C5-098594F55160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610853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7092280" y="2833833"/>
            <a:ext cx="1728192" cy="3547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b="1"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9126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alt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alt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17DEBF-0E4E-4772-AD6E-BC24D2F1D76B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19313903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3D1B24-9ED3-49B8-9D11-B6E8AF74D898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51531773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E8D712-1B55-486E-BEFA-1473215C00D8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01742903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E19C30-58C2-4C74-A48C-FE219B97A376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42249391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lIns="90886" tIns="45447" rIns="90886" bIns="45447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E95183-1DB2-42FD-83AD-BA4C1908672E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35674228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A3245A-2944-4DD4-A1D1-24F136084708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04624850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B12C58-BA47-46CC-BEE5-2AC2D60E07A8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789052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7092280" y="2833833"/>
            <a:ext cx="1728192" cy="3547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b="1"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165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7092280" y="2833833"/>
            <a:ext cx="1728192" cy="3547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b="1"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158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7092280" y="2833833"/>
            <a:ext cx="1728192" cy="3547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b="1"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021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6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6.emf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qr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0"/>
            <a:ext cx="69119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Rectángulo"/>
          <p:cNvSpPr/>
          <p:nvPr/>
        </p:nvSpPr>
        <p:spPr>
          <a:xfrm>
            <a:off x="34925" y="5454650"/>
            <a:ext cx="2430463" cy="14033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CL"/>
          </a:p>
        </p:txBody>
      </p:sp>
      <p:pic>
        <p:nvPicPr>
          <p:cNvPr id="7" name="Picture 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81575" y="5954664"/>
            <a:ext cx="1965325" cy="609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/>
          <p:nvPr/>
        </p:nvSpPr>
        <p:spPr>
          <a:xfrm>
            <a:off x="7026275" y="0"/>
            <a:ext cx="2128838" cy="6858000"/>
          </a:xfrm>
          <a:prstGeom prst="rect">
            <a:avLst/>
          </a:prstGeom>
          <a:solidFill>
            <a:srgbClr val="135CB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30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7092950" y="2833688"/>
            <a:ext cx="1727200" cy="3548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s-E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073" r:id="rId1"/>
    <p:sldLayoutId id="2147487074" r:id="rId2"/>
    <p:sldLayoutId id="2147487075" r:id="rId3"/>
    <p:sldLayoutId id="2147487076" r:id="rId4"/>
    <p:sldLayoutId id="2147487077" r:id="rId5"/>
    <p:sldLayoutId id="2147487078" r:id="rId6"/>
    <p:sldLayoutId id="2147487079" r:id="rId7"/>
    <p:sldLayoutId id="2147487080" r:id="rId8"/>
    <p:sldLayoutId id="2147487081" r:id="rId9"/>
    <p:sldLayoutId id="2147487082" r:id="rId10"/>
    <p:sldLayoutId id="2147487083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 Narrow" panose="020B0606020202030204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 Narrow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000000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000000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0000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-17463" y="7002"/>
            <a:ext cx="9161463" cy="6884988"/>
            <a:chOff x="1043608" y="116632"/>
            <a:chExt cx="9161463" cy="6884988"/>
          </a:xfrm>
        </p:grpSpPr>
        <p:pic>
          <p:nvPicPr>
            <p:cNvPr id="2050" name="Picture 16"/>
            <p:cNvPicPr>
              <a:picLocks noChangeAspect="1" noChangeArrowheads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00" b="3340"/>
            <a:stretch>
              <a:fillRect/>
            </a:stretch>
          </p:blipFill>
          <p:spPr bwMode="auto">
            <a:xfrm>
              <a:off x="1043608" y="116632"/>
              <a:ext cx="9161463" cy="6884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" name="Imagem 1"/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1425" y="336739"/>
              <a:ext cx="1495723" cy="476950"/>
            </a:xfrm>
            <a:prstGeom prst="rect">
              <a:avLst/>
            </a:prstGeom>
          </p:spPr>
        </p:pic>
      </p:grp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384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886" tIns="45447" rIns="90886" bIns="4544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ES" smtClean="0"/>
              <a:t>Click to edit Master text styles</a:t>
            </a:r>
          </a:p>
          <a:p>
            <a:pPr lvl="1"/>
            <a:r>
              <a:rPr lang="en-US" altLang="es-ES" smtClean="0"/>
              <a:t>Second level</a:t>
            </a:r>
          </a:p>
          <a:p>
            <a:pPr lvl="2"/>
            <a:r>
              <a:rPr lang="en-US" altLang="es-ES" smtClean="0"/>
              <a:t>Third level</a:t>
            </a:r>
          </a:p>
          <a:p>
            <a:pPr lvl="3"/>
            <a:r>
              <a:rPr lang="en-US" altLang="es-ES" smtClean="0"/>
              <a:t>Fourth level</a:t>
            </a:r>
          </a:p>
          <a:p>
            <a:pPr lvl="4"/>
            <a:r>
              <a:rPr lang="en-US" altLang="es-ES" smtClean="0"/>
              <a:t>Fifth level</a:t>
            </a:r>
          </a:p>
        </p:txBody>
      </p:sp>
      <p:sp>
        <p:nvSpPr>
          <p:cNvPr id="2052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44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ES" smtClean="0"/>
              <a:t>&lt; </a:t>
            </a:r>
            <a:r>
              <a:rPr lang="es-ES" altLang="es-ES" smtClean="0"/>
              <a:t>HAGA CLIC PARA CAMBIAR EL ESTILO DE TÍTULO	</a:t>
            </a:r>
          </a:p>
        </p:txBody>
      </p:sp>
      <p:sp>
        <p:nvSpPr>
          <p:cNvPr id="14" name="1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759575" y="6237288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fld id="{7A467F92-888B-46E2-91B9-F0DE07391554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084" r:id="rId1"/>
    <p:sldLayoutId id="2147487085" r:id="rId2"/>
    <p:sldLayoutId id="2147487086" r:id="rId3"/>
    <p:sldLayoutId id="2147487087" r:id="rId4"/>
    <p:sldLayoutId id="2147487088" r:id="rId5"/>
    <p:sldLayoutId id="2147487089" r:id="rId6"/>
    <p:sldLayoutId id="2147487090" r:id="rId7"/>
    <p:sldLayoutId id="2147487091" r:id="rId8"/>
    <p:sldLayoutId id="2147487092" r:id="rId9"/>
    <p:sldLayoutId id="2147487093" r:id="rId10"/>
    <p:sldLayoutId id="2147487094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rgbClr val="135CBF"/>
          </a:solidFill>
          <a:latin typeface="Arial Narrow" panose="020B0606020202030204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rgbClr val="135CBF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rgbClr val="135CBF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rgbClr val="135CBF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rgbClr val="135CBF"/>
          </a:solidFill>
          <a:latin typeface="Arial Narrow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 Narrow" pitchFamily="34" charset="0"/>
        <a:buChar char="→"/>
        <a:defRPr sz="28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 Narrow" pitchFamily="34" charset="0"/>
        <a:buChar char="→"/>
        <a:defRPr sz="2500">
          <a:solidFill>
            <a:schemeClr val="tx1"/>
          </a:solidFill>
          <a:latin typeface="Arial Narrow" panose="020B0606020202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 Narrow" pitchFamily="34" charset="0"/>
        <a:buChar char="→"/>
        <a:defRPr sz="2400">
          <a:solidFill>
            <a:schemeClr val="tx1"/>
          </a:solidFill>
          <a:latin typeface="Arial Narrow" panose="020B0606020202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 Narrow" pitchFamily="34" charset="0"/>
        <a:buChar char="→"/>
        <a:defRPr sz="2000">
          <a:solidFill>
            <a:schemeClr val="tx1"/>
          </a:solidFill>
          <a:latin typeface="Arial Narrow" panose="020B0606020202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 Narrow" pitchFamily="34" charset="0"/>
        <a:buChar char="→"/>
        <a:defRPr sz="2000">
          <a:solidFill>
            <a:schemeClr val="tx1"/>
          </a:solidFill>
          <a:latin typeface="Arial Narrow" panose="020B0606020202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D2F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1 Imagen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613" y="752475"/>
            <a:ext cx="4468812" cy="587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GS Doctop Placeholder" hidden="1"/>
          <p:cNvSpPr txBox="1">
            <a:spLocks noChangeArrowheads="1"/>
          </p:cNvSpPr>
          <p:nvPr/>
        </p:nvSpPr>
        <p:spPr bwMode="auto">
          <a:xfrm>
            <a:off x="546100" y="0"/>
            <a:ext cx="56515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886" tIns="45447" rIns="90886" bIns="45447">
            <a:spAutoFit/>
          </a:bodyPr>
          <a:lstStyle>
            <a:lvl1pPr defTabSz="908050" eaLnBrk="0" hangingPunct="0">
              <a:defRPr b="1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defTabSz="908050" eaLnBrk="0" hangingPunct="0">
              <a:defRPr b="1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defTabSz="908050" eaLnBrk="0" hangingPunct="0">
              <a:defRPr b="1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defTabSz="908050" eaLnBrk="0" hangingPunct="0">
              <a:defRPr b="1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defTabSz="908050" eaLnBrk="0" hangingPunct="0">
              <a:defRPr b="1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s-ES" sz="800" b="0" smtClean="0">
                <a:solidFill>
                  <a:srgbClr val="000000"/>
                </a:solidFill>
                <a:latin typeface="Arial" pitchFamily="34" charset="0"/>
                <a:ea typeface="ＭＳ Ｐゴシック"/>
                <a:cs typeface="ＭＳ Ｐゴシック"/>
              </a:rPr>
              <a:t>MAINFRAME12\RS Pres\Roadshow Presentation 20121122 (Team 2 USA).pptx</a:t>
            </a:r>
          </a:p>
        </p:txBody>
      </p:sp>
      <p:pic>
        <p:nvPicPr>
          <p:cNvPr id="3076" name="Picture 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588" y="6119813"/>
            <a:ext cx="449262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Rectangle 49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333375"/>
            <a:ext cx="8139112" cy="404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ES" smtClean="0"/>
              <a:t>&gt; </a:t>
            </a:r>
            <a:r>
              <a:rPr lang="es-ES" altLang="es-ES" smtClean="0"/>
              <a:t>HAGA CLIC PARA CAMBIAR EL ESTILO DE TÍTULO	</a:t>
            </a:r>
          </a:p>
        </p:txBody>
      </p:sp>
      <p:sp>
        <p:nvSpPr>
          <p:cNvPr id="37936" name="Rectangle 4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15113" y="616585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35BFC0F-EB39-4613-B512-3CD4AE6006F6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  <p:sp>
        <p:nvSpPr>
          <p:cNvPr id="3079" name="Rectangle 50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0588" y="908050"/>
            <a:ext cx="3536950" cy="2414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 smtClean="0"/>
              <a:t>Haga clic para modificar el estilo de texto del patrón</a:t>
            </a:r>
          </a:p>
          <a:p>
            <a:pPr lvl="1"/>
            <a:r>
              <a:rPr lang="es-ES" altLang="es-ES" smtClean="0"/>
              <a:t>Segundo nivel</a:t>
            </a:r>
          </a:p>
          <a:p>
            <a:pPr lvl="2"/>
            <a:r>
              <a:rPr lang="es-ES" altLang="es-ES" smtClean="0"/>
              <a:t>Tercer nivel</a:t>
            </a:r>
          </a:p>
          <a:p>
            <a:pPr lvl="3"/>
            <a:r>
              <a:rPr lang="es-ES" altLang="es-ES" smtClean="0"/>
              <a:t>Cuarto nivel</a:t>
            </a:r>
          </a:p>
          <a:p>
            <a:pPr lvl="4"/>
            <a:r>
              <a:rPr lang="es-ES" altLang="es-ES" smtClean="0"/>
              <a:t>Quinto nivel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095" r:id="rId1"/>
    <p:sldLayoutId id="2147487096" r:id="rId2"/>
    <p:sldLayoutId id="2147487097" r:id="rId3"/>
    <p:sldLayoutId id="2147487098" r:id="rId4"/>
    <p:sldLayoutId id="2147487099" r:id="rId5"/>
    <p:sldLayoutId id="2147487100" r:id="rId6"/>
    <p:sldLayoutId id="2147487101" r:id="rId7"/>
    <p:sldLayoutId id="2147487102" r:id="rId8"/>
    <p:sldLayoutId id="2147487103" r:id="rId9"/>
    <p:sldLayoutId id="2147487104" r:id="rId10"/>
    <p:sldLayoutId id="2147487105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08050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Futura BdCn BT" panose="020B0706020204020204" pitchFamily="34" charset="0"/>
          <a:ea typeface="+mj-ea"/>
          <a:cs typeface="+mj-cs"/>
        </a:defRPr>
      </a:lvl1pPr>
      <a:lvl2pPr algn="l" defTabSz="908050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Futura BdCn BT" pitchFamily="34" charset="0"/>
          <a:cs typeface="Arial" charset="0"/>
        </a:defRPr>
      </a:lvl2pPr>
      <a:lvl3pPr algn="l" defTabSz="908050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Futura BdCn BT" pitchFamily="34" charset="0"/>
          <a:cs typeface="Arial" charset="0"/>
        </a:defRPr>
      </a:lvl3pPr>
      <a:lvl4pPr algn="l" defTabSz="908050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Futura BdCn BT" pitchFamily="34" charset="0"/>
          <a:cs typeface="Arial" charset="0"/>
        </a:defRPr>
      </a:lvl4pPr>
      <a:lvl5pPr algn="l" defTabSz="908050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Futura BdCn BT" pitchFamily="34" charset="0"/>
          <a:cs typeface="Arial" charset="0"/>
        </a:defRPr>
      </a:lvl5pPr>
      <a:lvl6pPr marL="457200" algn="l" defTabSz="908050" rtl="0" fontAlgn="base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Arial" charset="0"/>
          <a:cs typeface="Arial" charset="0"/>
        </a:defRPr>
      </a:lvl6pPr>
      <a:lvl7pPr marL="914400" algn="l" defTabSz="908050" rtl="0" fontAlgn="base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Arial" charset="0"/>
          <a:cs typeface="Arial" charset="0"/>
        </a:defRPr>
      </a:lvl7pPr>
      <a:lvl8pPr marL="1371600" algn="l" defTabSz="908050" rtl="0" fontAlgn="base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Arial" charset="0"/>
          <a:cs typeface="Arial" charset="0"/>
        </a:defRPr>
      </a:lvl8pPr>
      <a:lvl9pPr marL="1828800" algn="l" defTabSz="908050" rtl="0" fontAlgn="base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l" defTabSz="909638" rtl="0" eaLnBrk="0" fontAlgn="base" hangingPunct="0">
        <a:lnSpc>
          <a:spcPct val="75000"/>
        </a:lnSpc>
        <a:spcBef>
          <a:spcPct val="20000"/>
        </a:spcBef>
        <a:spcAft>
          <a:spcPct val="0"/>
        </a:spcAft>
        <a:defRPr sz="2000">
          <a:solidFill>
            <a:schemeClr val="bg1"/>
          </a:solidFill>
          <a:latin typeface="Futura BdCn BT" panose="020B0706020204020204" pitchFamily="34" charset="0"/>
          <a:ea typeface="Futura BdCn BT" panose="020B0706020204020204" pitchFamily="34" charset="0"/>
          <a:cs typeface="Arial" pitchFamily="34" charset="0"/>
        </a:defRPr>
      </a:lvl1pPr>
      <a:lvl2pPr marL="738188" indent="-282575" algn="l" defTabSz="908050" rtl="0" eaLnBrk="0" fontAlgn="base" hangingPunct="0">
        <a:spcBef>
          <a:spcPct val="20000"/>
        </a:spcBef>
        <a:spcAft>
          <a:spcPct val="0"/>
        </a:spcAft>
        <a:buFont typeface="Arial" charset="0"/>
        <a:defRPr sz="2000">
          <a:solidFill>
            <a:schemeClr val="bg1"/>
          </a:solidFill>
          <a:latin typeface="Futura BdCn BT" panose="020B0706020204020204" pitchFamily="34" charset="0"/>
          <a:ea typeface="Futura BdCn BT" panose="020B0706020204020204" pitchFamily="34" charset="0"/>
          <a:cs typeface="ＭＳ Ｐゴシック"/>
        </a:defRPr>
      </a:lvl2pPr>
      <a:lvl3pPr marL="1135063" indent="-227013" algn="l" defTabSz="908050" rtl="0" eaLnBrk="0" fontAlgn="base" hangingPunct="0">
        <a:spcBef>
          <a:spcPct val="20000"/>
        </a:spcBef>
        <a:spcAft>
          <a:spcPct val="0"/>
        </a:spcAft>
        <a:buFont typeface="Arial" charset="0"/>
        <a:defRPr sz="2000">
          <a:solidFill>
            <a:schemeClr val="bg1"/>
          </a:solidFill>
          <a:latin typeface="Futura BdCn BT" panose="020B0706020204020204" pitchFamily="34" charset="0"/>
          <a:ea typeface="Futura BdCn BT" panose="020B0706020204020204" pitchFamily="34" charset="0"/>
          <a:cs typeface="ＭＳ Ｐゴシック"/>
        </a:defRPr>
      </a:lvl3pPr>
      <a:lvl4pPr marL="1589088" indent="-227013" algn="l" defTabSz="908050" rtl="0" eaLnBrk="0" fontAlgn="base" hangingPunct="0">
        <a:spcBef>
          <a:spcPct val="20000"/>
        </a:spcBef>
        <a:spcAft>
          <a:spcPct val="0"/>
        </a:spcAft>
        <a:buFont typeface="Arial" charset="0"/>
        <a:defRPr sz="2000">
          <a:solidFill>
            <a:schemeClr val="bg1"/>
          </a:solidFill>
          <a:latin typeface="Futura BdCn BT" panose="020B0706020204020204" pitchFamily="34" charset="0"/>
          <a:ea typeface="Futura BdCn BT" panose="020B0706020204020204" pitchFamily="34" charset="0"/>
          <a:cs typeface="ＭＳ Ｐゴシック"/>
        </a:defRPr>
      </a:lvl4pPr>
      <a:lvl5pPr marL="2044700" indent="-227013" algn="l" defTabSz="908050" rtl="0" eaLnBrk="0" fontAlgn="base" hangingPunct="0">
        <a:spcBef>
          <a:spcPct val="20000"/>
        </a:spcBef>
        <a:spcAft>
          <a:spcPct val="0"/>
        </a:spcAft>
        <a:buFont typeface="Arial" charset="0"/>
        <a:defRPr sz="2000">
          <a:solidFill>
            <a:schemeClr val="bg1"/>
          </a:solidFill>
          <a:latin typeface="Futura BdCn BT" panose="020B0706020204020204" pitchFamily="34" charset="0"/>
          <a:ea typeface="Futura BdCn BT" panose="020B0706020204020204" pitchFamily="34" charset="0"/>
          <a:cs typeface="ＭＳ Ｐゴシック"/>
        </a:defRPr>
      </a:lvl5pPr>
      <a:lvl6pPr marL="2501900" indent="-227013" algn="l" defTabSz="90805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6pPr>
      <a:lvl7pPr marL="2959100" indent="-227013" algn="l" defTabSz="90805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7pPr>
      <a:lvl8pPr marL="3416300" indent="-227013" algn="l" defTabSz="90805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8pPr>
      <a:lvl9pPr marL="3873500" indent="-227013" algn="l" defTabSz="90805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3" descr="white logo copy.gi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963" y="268288"/>
            <a:ext cx="1154112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7106" r:id="rId1"/>
    <p:sldLayoutId id="2147487107" r:id="rId2"/>
    <p:sldLayoutId id="2147487108" r:id="rId3"/>
    <p:sldLayoutId id="2147487109" r:id="rId4"/>
    <p:sldLayoutId id="2147487110" r:id="rId5"/>
    <p:sldLayoutId id="2147487111" r:id="rId6"/>
    <p:sldLayoutId id="2147487112" r:id="rId7"/>
    <p:sldLayoutId id="2147487113" r:id="rId8"/>
    <p:sldLayoutId id="2147487114" r:id="rId9"/>
    <p:sldLayoutId id="2147487115" r:id="rId10"/>
    <p:sldLayoutId id="2147487116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Helvetic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Helvetic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Helvetic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Helvetic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Helvetic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Helvetic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Helvetic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Helvetic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500">
          <a:solidFill>
            <a:srgbClr val="000000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100">
          <a:solidFill>
            <a:srgbClr val="000000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0000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rgbClr val="000000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000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000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000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00000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Marcador de título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 smtClean="0"/>
              <a:t>Haga clic para modificar el estilo de título del patrón</a:t>
            </a:r>
          </a:p>
        </p:txBody>
      </p:sp>
      <p:sp>
        <p:nvSpPr>
          <p:cNvPr id="5123" name="2 Marcador de texto"/>
          <p:cNvSpPr>
            <a:spLocks noGrp="1"/>
          </p:cNvSpPr>
          <p:nvPr>
            <p:ph type="body" idx="1"/>
          </p:nvPr>
        </p:nvSpPr>
        <p:spPr bwMode="auto">
          <a:xfrm>
            <a:off x="6011863" y="3644900"/>
            <a:ext cx="2674937" cy="237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 smtClean="0"/>
              <a:t>Haga clic para modificar el estilo de texto del patrón</a:t>
            </a:r>
          </a:p>
          <a:p>
            <a:pPr lvl="1"/>
            <a:r>
              <a:rPr lang="es-ES" altLang="es-ES" smtClean="0"/>
              <a:t>Segundo nivel</a:t>
            </a:r>
          </a:p>
          <a:p>
            <a:pPr lvl="2"/>
            <a:r>
              <a:rPr lang="es-ES" altLang="es-ES" smtClean="0"/>
              <a:t>Tercer nivel</a:t>
            </a:r>
          </a:p>
          <a:p>
            <a:pPr lvl="3"/>
            <a:r>
              <a:rPr lang="es-ES" altLang="es-ES" smtClean="0"/>
              <a:t>Cuarto nivel</a:t>
            </a:r>
          </a:p>
          <a:p>
            <a:pPr lvl="4"/>
            <a:r>
              <a:rPr lang="es-ES" altLang="es-ES" smtClean="0"/>
              <a:t>Quinto nivel</a:t>
            </a:r>
          </a:p>
        </p:txBody>
      </p:sp>
      <p:pic>
        <p:nvPicPr>
          <p:cNvPr id="8" name="Picture 3" descr="qr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1412875"/>
            <a:ext cx="3919537" cy="388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4163" y="1839806"/>
            <a:ext cx="3311525" cy="102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1 Marcador de número de diapositiva"/>
          <p:cNvSpPr txBox="1">
            <a:spLocks/>
          </p:cNvSpPr>
          <p:nvPr/>
        </p:nvSpPr>
        <p:spPr>
          <a:xfrm>
            <a:off x="6759575" y="6237288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prstClr val="black">
                    <a:tint val="75000"/>
                  </a:prstClr>
                </a:solidFill>
                <a:latin typeface="Helvetic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CCFDBD8E-A8E8-4B96-84B7-FEDFB6C86965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139" r:id="rId1"/>
    <p:sldLayoutId id="2147487140" r:id="rId2"/>
    <p:sldLayoutId id="2147487141" r:id="rId3"/>
    <p:sldLayoutId id="2147487142" r:id="rId4"/>
    <p:sldLayoutId id="2147487143" r:id="rId5"/>
    <p:sldLayoutId id="2147487144" r:id="rId6"/>
    <p:sldLayoutId id="2147487145" r:id="rId7"/>
    <p:sldLayoutId id="2147487146" r:id="rId8"/>
    <p:sldLayoutId id="2147487147" r:id="rId9"/>
    <p:sldLayoutId id="2147487148" r:id="rId10"/>
    <p:sldLayoutId id="214748714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200" kern="1200">
          <a:solidFill>
            <a:schemeClr val="tx1"/>
          </a:solidFill>
          <a:latin typeface="Helvetica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200" kern="1200">
          <a:solidFill>
            <a:schemeClr val="tx1"/>
          </a:solidFill>
          <a:latin typeface="Helvetica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200" kern="1200">
          <a:solidFill>
            <a:schemeClr val="tx1"/>
          </a:solidFill>
          <a:latin typeface="Helvetica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200" kern="1200">
          <a:solidFill>
            <a:schemeClr val="tx1"/>
          </a:solidFill>
          <a:latin typeface="Helvetica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200" kern="1200">
          <a:solidFill>
            <a:schemeClr val="tx1"/>
          </a:solidFill>
          <a:latin typeface="Helvetic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D2F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S Doctop Placeholder" hidden="1"/>
          <p:cNvSpPr txBox="1">
            <a:spLocks noChangeArrowheads="1"/>
          </p:cNvSpPr>
          <p:nvPr/>
        </p:nvSpPr>
        <p:spPr bwMode="auto">
          <a:xfrm>
            <a:off x="546100" y="0"/>
            <a:ext cx="56515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886" tIns="45447" rIns="90886" bIns="45447">
            <a:spAutoFit/>
          </a:bodyPr>
          <a:lstStyle>
            <a:lvl1pPr defTabSz="908050" eaLnBrk="0" hangingPunct="0">
              <a:defRPr b="1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defTabSz="908050" eaLnBrk="0" hangingPunct="0">
              <a:defRPr b="1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defTabSz="908050" eaLnBrk="0" hangingPunct="0">
              <a:defRPr b="1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defTabSz="908050" eaLnBrk="0" hangingPunct="0">
              <a:defRPr b="1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defTabSz="908050" eaLnBrk="0" hangingPunct="0">
              <a:defRPr b="1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s-ES" sz="800" b="0" smtClean="0">
                <a:solidFill>
                  <a:srgbClr val="000000"/>
                </a:solidFill>
                <a:latin typeface="Arial" pitchFamily="34" charset="0"/>
                <a:ea typeface="ＭＳ Ｐゴシック"/>
                <a:cs typeface="ＭＳ Ｐゴシック"/>
              </a:rPr>
              <a:t>MAINFRAME12\RS Pres\Roadshow Presentation 20121122 (Team 2 USA).pptx</a:t>
            </a:r>
          </a:p>
        </p:txBody>
      </p:sp>
      <p:pic>
        <p:nvPicPr>
          <p:cNvPr id="6147" name="Picture 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588" y="6119813"/>
            <a:ext cx="449262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Rectangle 49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333375"/>
            <a:ext cx="8139112" cy="404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ES" smtClean="0"/>
              <a:t>&gt; </a:t>
            </a:r>
            <a:r>
              <a:rPr lang="es-ES" altLang="es-ES" smtClean="0"/>
              <a:t>HAGA CLIC PARA CAMBIAR EL ESTILO DE TÍTULO	</a:t>
            </a:r>
          </a:p>
        </p:txBody>
      </p:sp>
      <p:sp>
        <p:nvSpPr>
          <p:cNvPr id="37936" name="Rectangle 4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15113" y="616585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8C83172-A09E-4906-B285-EC74B0D253CE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  <p:sp>
        <p:nvSpPr>
          <p:cNvPr id="6150" name="Rectangle 50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0588" y="908050"/>
            <a:ext cx="3536950" cy="2414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 smtClean="0"/>
              <a:t>Haga clic para modificar el estilo de texto del patrón</a:t>
            </a:r>
          </a:p>
          <a:p>
            <a:pPr lvl="1"/>
            <a:r>
              <a:rPr lang="es-ES" altLang="es-ES" smtClean="0"/>
              <a:t>Segundo nivel</a:t>
            </a:r>
          </a:p>
          <a:p>
            <a:pPr lvl="2"/>
            <a:r>
              <a:rPr lang="es-ES" altLang="es-ES" smtClean="0"/>
              <a:t>Tercer nivel</a:t>
            </a:r>
          </a:p>
          <a:p>
            <a:pPr lvl="3"/>
            <a:r>
              <a:rPr lang="es-ES" altLang="es-ES" smtClean="0"/>
              <a:t>Cuarto nivel</a:t>
            </a:r>
          </a:p>
          <a:p>
            <a:pPr lvl="4"/>
            <a:r>
              <a:rPr lang="es-ES" altLang="es-ES" smtClean="0"/>
              <a:t>Quinto nivel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117" r:id="rId1"/>
    <p:sldLayoutId id="2147487118" r:id="rId2"/>
    <p:sldLayoutId id="2147487119" r:id="rId3"/>
    <p:sldLayoutId id="2147487120" r:id="rId4"/>
    <p:sldLayoutId id="2147487121" r:id="rId5"/>
    <p:sldLayoutId id="2147487122" r:id="rId6"/>
    <p:sldLayoutId id="2147487123" r:id="rId7"/>
    <p:sldLayoutId id="2147487124" r:id="rId8"/>
    <p:sldLayoutId id="2147487125" r:id="rId9"/>
    <p:sldLayoutId id="2147487126" r:id="rId10"/>
    <p:sldLayoutId id="2147487127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08050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Futura BdCn BT" panose="020B0706020204020204" pitchFamily="34" charset="0"/>
          <a:ea typeface="+mj-ea"/>
          <a:cs typeface="+mj-cs"/>
        </a:defRPr>
      </a:lvl1pPr>
      <a:lvl2pPr algn="l" defTabSz="908050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Futura BdCn BT" pitchFamily="34" charset="0"/>
          <a:cs typeface="Arial" charset="0"/>
        </a:defRPr>
      </a:lvl2pPr>
      <a:lvl3pPr algn="l" defTabSz="908050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Futura BdCn BT" pitchFamily="34" charset="0"/>
          <a:cs typeface="Arial" charset="0"/>
        </a:defRPr>
      </a:lvl3pPr>
      <a:lvl4pPr algn="l" defTabSz="908050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Futura BdCn BT" pitchFamily="34" charset="0"/>
          <a:cs typeface="Arial" charset="0"/>
        </a:defRPr>
      </a:lvl4pPr>
      <a:lvl5pPr algn="l" defTabSz="908050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Futura BdCn BT" pitchFamily="34" charset="0"/>
          <a:cs typeface="Arial" charset="0"/>
        </a:defRPr>
      </a:lvl5pPr>
      <a:lvl6pPr marL="457200" algn="l" defTabSz="908050" rtl="0" fontAlgn="base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Arial" charset="0"/>
          <a:cs typeface="Arial" charset="0"/>
        </a:defRPr>
      </a:lvl6pPr>
      <a:lvl7pPr marL="914400" algn="l" defTabSz="908050" rtl="0" fontAlgn="base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Arial" charset="0"/>
          <a:cs typeface="Arial" charset="0"/>
        </a:defRPr>
      </a:lvl7pPr>
      <a:lvl8pPr marL="1371600" algn="l" defTabSz="908050" rtl="0" fontAlgn="base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Arial" charset="0"/>
          <a:cs typeface="Arial" charset="0"/>
        </a:defRPr>
      </a:lvl8pPr>
      <a:lvl9pPr marL="1828800" algn="l" defTabSz="908050" rtl="0" fontAlgn="base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l" defTabSz="909638" rtl="0" eaLnBrk="0" fontAlgn="base" hangingPunct="0">
        <a:lnSpc>
          <a:spcPct val="75000"/>
        </a:lnSpc>
        <a:spcBef>
          <a:spcPct val="20000"/>
        </a:spcBef>
        <a:spcAft>
          <a:spcPct val="0"/>
        </a:spcAft>
        <a:defRPr sz="2000">
          <a:solidFill>
            <a:schemeClr val="bg1"/>
          </a:solidFill>
          <a:latin typeface="Futura BdCn BT" panose="020B0706020204020204" pitchFamily="34" charset="0"/>
          <a:ea typeface="Futura BdCn BT" panose="020B0706020204020204" pitchFamily="34" charset="0"/>
          <a:cs typeface="Arial" pitchFamily="34" charset="0"/>
        </a:defRPr>
      </a:lvl1pPr>
      <a:lvl2pPr marL="738188" indent="-282575" algn="l" defTabSz="908050" rtl="0" eaLnBrk="0" fontAlgn="base" hangingPunct="0">
        <a:spcBef>
          <a:spcPct val="20000"/>
        </a:spcBef>
        <a:spcAft>
          <a:spcPct val="0"/>
        </a:spcAft>
        <a:buFont typeface="Arial" charset="0"/>
        <a:defRPr sz="2000">
          <a:solidFill>
            <a:schemeClr val="bg1"/>
          </a:solidFill>
          <a:latin typeface="Futura BdCn BT" panose="020B0706020204020204" pitchFamily="34" charset="0"/>
          <a:ea typeface="Futura BdCn BT" panose="020B0706020204020204" pitchFamily="34" charset="0"/>
          <a:cs typeface="ＭＳ Ｐゴシック"/>
        </a:defRPr>
      </a:lvl2pPr>
      <a:lvl3pPr marL="1135063" indent="-227013" algn="l" defTabSz="908050" rtl="0" eaLnBrk="0" fontAlgn="base" hangingPunct="0">
        <a:spcBef>
          <a:spcPct val="20000"/>
        </a:spcBef>
        <a:spcAft>
          <a:spcPct val="0"/>
        </a:spcAft>
        <a:buFont typeface="Arial" charset="0"/>
        <a:defRPr sz="2000">
          <a:solidFill>
            <a:schemeClr val="bg1"/>
          </a:solidFill>
          <a:latin typeface="Futura BdCn BT" panose="020B0706020204020204" pitchFamily="34" charset="0"/>
          <a:ea typeface="Futura BdCn BT" panose="020B0706020204020204" pitchFamily="34" charset="0"/>
          <a:cs typeface="ＭＳ Ｐゴシック"/>
        </a:defRPr>
      </a:lvl3pPr>
      <a:lvl4pPr marL="1589088" indent="-227013" algn="l" defTabSz="908050" rtl="0" eaLnBrk="0" fontAlgn="base" hangingPunct="0">
        <a:spcBef>
          <a:spcPct val="20000"/>
        </a:spcBef>
        <a:spcAft>
          <a:spcPct val="0"/>
        </a:spcAft>
        <a:buFont typeface="Arial" charset="0"/>
        <a:defRPr sz="2000">
          <a:solidFill>
            <a:schemeClr val="bg1"/>
          </a:solidFill>
          <a:latin typeface="Futura BdCn BT" panose="020B0706020204020204" pitchFamily="34" charset="0"/>
          <a:ea typeface="Futura BdCn BT" panose="020B0706020204020204" pitchFamily="34" charset="0"/>
          <a:cs typeface="ＭＳ Ｐゴシック"/>
        </a:defRPr>
      </a:lvl4pPr>
      <a:lvl5pPr marL="2044700" indent="-227013" algn="l" defTabSz="908050" rtl="0" eaLnBrk="0" fontAlgn="base" hangingPunct="0">
        <a:spcBef>
          <a:spcPct val="20000"/>
        </a:spcBef>
        <a:spcAft>
          <a:spcPct val="0"/>
        </a:spcAft>
        <a:buFont typeface="Arial" charset="0"/>
        <a:defRPr sz="2000">
          <a:solidFill>
            <a:schemeClr val="bg1"/>
          </a:solidFill>
          <a:latin typeface="Futura BdCn BT" panose="020B0706020204020204" pitchFamily="34" charset="0"/>
          <a:ea typeface="Futura BdCn BT" panose="020B0706020204020204" pitchFamily="34" charset="0"/>
          <a:cs typeface="ＭＳ Ｐゴシック"/>
        </a:defRPr>
      </a:lvl5pPr>
      <a:lvl6pPr marL="2501900" indent="-227013" algn="l" defTabSz="90805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6pPr>
      <a:lvl7pPr marL="2959100" indent="-227013" algn="l" defTabSz="90805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7pPr>
      <a:lvl8pPr marL="3416300" indent="-227013" algn="l" defTabSz="90805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8pPr>
      <a:lvl9pPr marL="3873500" indent="-227013" algn="l" defTabSz="90805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4 Título"/>
          <p:cNvSpPr>
            <a:spLocks noGrp="1"/>
          </p:cNvSpPr>
          <p:nvPr>
            <p:ph type="title"/>
          </p:nvPr>
        </p:nvSpPr>
        <p:spPr>
          <a:xfrm>
            <a:off x="7092280" y="3309938"/>
            <a:ext cx="2051720" cy="3548062"/>
          </a:xfrm>
        </p:spPr>
        <p:txBody>
          <a:bodyPr/>
          <a:lstStyle/>
          <a:p>
            <a:pPr eaLnBrk="1" hangingPunct="1"/>
            <a:r>
              <a:rPr lang="pt-BR" u="sng" dirty="0">
                <a:latin typeface="+mj-lt"/>
              </a:rPr>
              <a:t>Michelin </a:t>
            </a:r>
            <a:r>
              <a:rPr lang="pt-BR" u="sng" dirty="0" smtClean="0">
                <a:latin typeface="+mj-lt"/>
              </a:rPr>
              <a:t>CVG</a:t>
            </a:r>
            <a:r>
              <a:rPr lang="pt-BR" dirty="0" smtClean="0">
                <a:latin typeface="+mj-lt"/>
              </a:rPr>
              <a:t/>
            </a:r>
            <a:br>
              <a:rPr lang="pt-BR" dirty="0" smtClean="0">
                <a:latin typeface="+mj-lt"/>
              </a:rPr>
            </a:br>
            <a:r>
              <a:rPr lang="pt-BR" dirty="0" smtClean="0">
                <a:latin typeface="+mj-lt"/>
              </a:rPr>
              <a:t/>
            </a:r>
            <a:br>
              <a:rPr lang="pt-BR" dirty="0" smtClean="0">
                <a:latin typeface="+mj-lt"/>
              </a:rPr>
            </a:br>
            <a:r>
              <a:rPr lang="pt-BR" sz="1200" dirty="0" smtClean="0">
                <a:latin typeface="+mj-lt"/>
              </a:rPr>
              <a:t>Departamental </a:t>
            </a:r>
            <a:r>
              <a:rPr lang="pt-BR" sz="1200" dirty="0">
                <a:latin typeface="+mj-lt"/>
              </a:rPr>
              <a:t>Marcha Corrente </a:t>
            </a:r>
            <a:r>
              <a:rPr lang="pt-BR" sz="1200" dirty="0" smtClean="0">
                <a:latin typeface="+mj-lt"/>
              </a:rPr>
              <a:t/>
            </a:r>
            <a:br>
              <a:rPr lang="pt-BR" sz="1200" dirty="0" smtClean="0">
                <a:latin typeface="+mj-lt"/>
              </a:rPr>
            </a:br>
            <a:r>
              <a:rPr lang="pt-BR" sz="1200" dirty="0" smtClean="0">
                <a:latin typeface="+mj-lt"/>
              </a:rPr>
              <a:t/>
            </a:r>
            <a:br>
              <a:rPr lang="pt-BR" sz="1200" dirty="0" smtClean="0">
                <a:latin typeface="+mj-lt"/>
              </a:rPr>
            </a:br>
            <a:r>
              <a:rPr lang="pt-BR" sz="1100" dirty="0" smtClean="0">
                <a:latin typeface="+mj-lt"/>
              </a:rPr>
              <a:t>P3 </a:t>
            </a:r>
            <a:r>
              <a:rPr lang="pt-BR" sz="1100" dirty="0">
                <a:latin typeface="+mj-lt"/>
              </a:rPr>
              <a:t>Delivery Ongoing </a:t>
            </a:r>
            <a:r>
              <a:rPr lang="pt-BR" sz="1100" dirty="0" smtClean="0">
                <a:latin typeface="+mj-lt"/>
              </a:rPr>
              <a:t>Services</a:t>
            </a:r>
            <a:br>
              <a:rPr lang="pt-BR" sz="1100" dirty="0" smtClean="0">
                <a:latin typeface="+mj-lt"/>
              </a:rPr>
            </a:br>
            <a:r>
              <a:rPr lang="pt-BR" sz="1100" dirty="0">
                <a:latin typeface="+mj-lt"/>
              </a:rPr>
              <a:t/>
            </a:r>
            <a:br>
              <a:rPr lang="pt-BR" sz="1100" dirty="0">
                <a:latin typeface="+mj-lt"/>
              </a:rPr>
            </a:br>
            <a:r>
              <a:rPr lang="pt-BR" sz="1100" dirty="0">
                <a:latin typeface="+mn-lt"/>
              </a:rPr>
              <a:t>Mês de Referência </a:t>
            </a:r>
            <a:r>
              <a:rPr lang="pt-BR" sz="1100" dirty="0" err="1" smtClean="0">
                <a:latin typeface="+mn-lt"/>
              </a:rPr>
              <a:t>jun</a:t>
            </a:r>
            <a:r>
              <a:rPr lang="pt-BR" sz="1100" dirty="0" smtClean="0">
                <a:latin typeface="+mn-lt"/>
              </a:rPr>
              <a:t>/2015</a:t>
            </a:r>
            <a:r>
              <a:rPr lang="pt-BR" sz="1100" dirty="0">
                <a:latin typeface="+mn-lt"/>
              </a:rPr>
              <a:t/>
            </a:r>
            <a:br>
              <a:rPr lang="pt-BR" sz="1100" dirty="0">
                <a:latin typeface="+mn-lt"/>
              </a:rPr>
            </a:br>
            <a:r>
              <a:rPr lang="pt-BR" sz="1100" dirty="0">
                <a:latin typeface="+mn-lt"/>
              </a:rPr>
              <a:t>Revisão  </a:t>
            </a:r>
            <a:r>
              <a:rPr lang="pt-BR" sz="1100" dirty="0" smtClean="0">
                <a:latin typeface="+mn-lt"/>
              </a:rPr>
              <a:t>15/07/2015</a:t>
            </a:r>
            <a:r>
              <a:rPr lang="pt-BR" dirty="0"/>
              <a:t/>
            </a:r>
            <a:br>
              <a:rPr lang="pt-BR" dirty="0"/>
            </a:br>
            <a:endParaRPr lang="es-ES" altLang="es-ES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7623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de cantos arredondados 6"/>
          <p:cNvSpPr/>
          <p:nvPr/>
        </p:nvSpPr>
        <p:spPr>
          <a:xfrm>
            <a:off x="1547664" y="1700808"/>
            <a:ext cx="1512168" cy="64807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419872" y="1316695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-1" y="-1979"/>
            <a:ext cx="7392278" cy="76944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44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P3P1 </a:t>
            </a:r>
            <a:r>
              <a:rPr lang="pt-BR" sz="28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Manage Service Request and Incidents</a:t>
            </a:r>
            <a:endParaRPr lang="pt-BR" sz="4400" dirty="0">
              <a:ln w="1905"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08720"/>
            <a:ext cx="8928992" cy="583264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19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de cantos arredondados 6"/>
          <p:cNvSpPr/>
          <p:nvPr/>
        </p:nvSpPr>
        <p:spPr>
          <a:xfrm>
            <a:off x="1547664" y="1700808"/>
            <a:ext cx="1512168" cy="64807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419872" y="1316695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-1" y="-1979"/>
            <a:ext cx="7392278" cy="76944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44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P3P1 </a:t>
            </a:r>
            <a:r>
              <a:rPr lang="pt-BR" sz="28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Manage Service Request and Incidents</a:t>
            </a:r>
            <a:endParaRPr lang="pt-BR" sz="4400" dirty="0">
              <a:ln w="1905"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720"/>
            <a:ext cx="9036496" cy="594927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3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de cantos arredondados 6"/>
          <p:cNvSpPr/>
          <p:nvPr/>
        </p:nvSpPr>
        <p:spPr>
          <a:xfrm>
            <a:off x="1547664" y="1700808"/>
            <a:ext cx="1512168" cy="64807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419872" y="1316695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-1" y="-1979"/>
            <a:ext cx="7392278" cy="76944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44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P3P1 </a:t>
            </a:r>
            <a:r>
              <a:rPr lang="pt-BR" sz="28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Manage Service Request and Incidents</a:t>
            </a:r>
            <a:endParaRPr lang="pt-BR" sz="4400" dirty="0">
              <a:ln w="1905"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08720"/>
            <a:ext cx="8928992" cy="583264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99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de cantos arredondados 6"/>
          <p:cNvSpPr/>
          <p:nvPr/>
        </p:nvSpPr>
        <p:spPr>
          <a:xfrm>
            <a:off x="1547664" y="1700808"/>
            <a:ext cx="1512168" cy="64807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-1" y="-1979"/>
            <a:ext cx="7392278" cy="76944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44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P3P1 </a:t>
            </a:r>
            <a:r>
              <a:rPr lang="pt-BR" sz="28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Manage Service Request and Incidents</a:t>
            </a:r>
            <a:endParaRPr lang="pt-BR" sz="4400" dirty="0">
              <a:ln w="1905"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08720"/>
            <a:ext cx="9036496" cy="583264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19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de cantos arredondados 6"/>
          <p:cNvSpPr/>
          <p:nvPr/>
        </p:nvSpPr>
        <p:spPr>
          <a:xfrm>
            <a:off x="1547664" y="1700808"/>
            <a:ext cx="1512168" cy="64807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-1" y="-1979"/>
            <a:ext cx="7392278" cy="76944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44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P3P1 </a:t>
            </a:r>
            <a:r>
              <a:rPr lang="pt-BR" sz="28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Manage Service Request and Incidents</a:t>
            </a:r>
            <a:endParaRPr lang="pt-BR" sz="4400" dirty="0">
              <a:ln w="1905"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08720"/>
            <a:ext cx="8856984" cy="583264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96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de cantos arredondados 6"/>
          <p:cNvSpPr/>
          <p:nvPr/>
        </p:nvSpPr>
        <p:spPr>
          <a:xfrm>
            <a:off x="1547664" y="1700808"/>
            <a:ext cx="1512168" cy="64807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419872" y="1316695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-1" y="-1979"/>
            <a:ext cx="7392278" cy="76944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44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P3P1 </a:t>
            </a:r>
            <a:r>
              <a:rPr lang="pt-BR" sz="28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Manage Service Request and Incidents</a:t>
            </a:r>
            <a:endParaRPr lang="pt-BR" sz="4400" dirty="0">
              <a:ln w="1905"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36712"/>
            <a:ext cx="8928992" cy="590465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76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720"/>
            <a:ext cx="9036496" cy="583264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de cantos arredondados 6"/>
          <p:cNvSpPr/>
          <p:nvPr/>
        </p:nvSpPr>
        <p:spPr>
          <a:xfrm>
            <a:off x="1547664" y="1700808"/>
            <a:ext cx="1512168" cy="64807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779912" y="170080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-1" y="-1979"/>
            <a:ext cx="7392278" cy="76944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pt-BR" sz="44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P3M1 </a:t>
            </a:r>
            <a:r>
              <a:rPr lang="pt-BR" sz="28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Manage </a:t>
            </a:r>
            <a:r>
              <a:rPr lang="pt-BR" sz="2800" dirty="0" err="1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Changes</a:t>
            </a:r>
            <a:endParaRPr lang="pt-BR" sz="4400" dirty="0">
              <a:ln w="1905"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Retângulo de cantos arredondados 2"/>
          <p:cNvSpPr/>
          <p:nvPr/>
        </p:nvSpPr>
        <p:spPr>
          <a:xfrm>
            <a:off x="6804248" y="1916832"/>
            <a:ext cx="1584176" cy="1512168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4" name="Retângulo de cantos arredondados 3"/>
          <p:cNvSpPr/>
          <p:nvPr/>
        </p:nvSpPr>
        <p:spPr>
          <a:xfrm>
            <a:off x="6084168" y="2348880"/>
            <a:ext cx="1728192" cy="108012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6764750" y="1412776"/>
            <a:ext cx="1850504" cy="2664296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pt-BR" sz="2000" dirty="0" smtClean="0">
                <a:solidFill>
                  <a:srgbClr val="2D2F3C"/>
                </a:solidFill>
                <a:latin typeface="+mj-lt"/>
              </a:rPr>
              <a:t>A</a:t>
            </a:r>
            <a:r>
              <a:rPr lang="pt-BR" sz="1400" dirty="0" smtClean="0">
                <a:solidFill>
                  <a:srgbClr val="2D2F3C"/>
                </a:solidFill>
                <a:latin typeface="+mj-lt"/>
              </a:rPr>
              <a:t>plicações “NORMAL”:</a:t>
            </a:r>
          </a:p>
          <a:p>
            <a:pPr>
              <a:lnSpc>
                <a:spcPct val="80000"/>
              </a:lnSpc>
            </a:pPr>
            <a:endParaRPr lang="pt-BR" sz="1200" b="0" dirty="0" smtClean="0">
              <a:solidFill>
                <a:srgbClr val="2D2F3C"/>
              </a:solidFill>
              <a:latin typeface="Myriad Pro Cond" pitchFamily="34" charset="0"/>
            </a:endParaRPr>
          </a:p>
          <a:p>
            <a:pPr marL="171450" indent="-171450">
              <a:lnSpc>
                <a:spcPct val="80000"/>
              </a:lnSpc>
              <a:buFont typeface="Arial" pitchFamily="34" charset="0"/>
              <a:buChar char="•"/>
            </a:pPr>
            <a:r>
              <a:rPr lang="pt-BR" sz="1200" b="0" dirty="0" smtClean="0">
                <a:solidFill>
                  <a:srgbClr val="2D2F3C"/>
                </a:solidFill>
                <a:latin typeface="Myriad Pro Cond" pitchFamily="34" charset="0"/>
              </a:rPr>
              <a:t>CADMUS</a:t>
            </a:r>
          </a:p>
          <a:p>
            <a:pPr marL="171450" indent="-171450">
              <a:lnSpc>
                <a:spcPct val="80000"/>
              </a:lnSpc>
              <a:buFont typeface="Arial" pitchFamily="34" charset="0"/>
              <a:buChar char="•"/>
            </a:pPr>
            <a:r>
              <a:rPr lang="pt-BR" sz="1200" b="0" dirty="0" smtClean="0">
                <a:solidFill>
                  <a:srgbClr val="2D2F3C"/>
                </a:solidFill>
                <a:latin typeface="Myriad Pro Cond" pitchFamily="34" charset="0"/>
              </a:rPr>
              <a:t>JDE BRASIL</a:t>
            </a:r>
          </a:p>
          <a:p>
            <a:pPr marL="171450" indent="-171450">
              <a:lnSpc>
                <a:spcPct val="80000"/>
              </a:lnSpc>
              <a:buFont typeface="Arial" pitchFamily="34" charset="0"/>
              <a:buChar char="•"/>
            </a:pPr>
            <a:r>
              <a:rPr lang="pt-BR" sz="1200" b="0" dirty="0" smtClean="0">
                <a:solidFill>
                  <a:srgbClr val="2D2F3C"/>
                </a:solidFill>
                <a:latin typeface="Myriad Pro Cond" pitchFamily="34" charset="0"/>
              </a:rPr>
              <a:t>MASTERSAF</a:t>
            </a:r>
          </a:p>
          <a:p>
            <a:pPr marL="171450" indent="-171450">
              <a:lnSpc>
                <a:spcPct val="80000"/>
              </a:lnSpc>
              <a:buFont typeface="Arial" pitchFamily="34" charset="0"/>
              <a:buChar char="•"/>
            </a:pPr>
            <a:r>
              <a:rPr lang="pt-BR" sz="1200" b="0" dirty="0" smtClean="0">
                <a:solidFill>
                  <a:srgbClr val="2D2F3C"/>
                </a:solidFill>
                <a:latin typeface="Myriad Pro Cond" pitchFamily="34" charset="0"/>
              </a:rPr>
              <a:t>JDE COLOMBIA</a:t>
            </a:r>
          </a:p>
          <a:p>
            <a:pPr marL="171450" indent="-171450">
              <a:lnSpc>
                <a:spcPct val="80000"/>
              </a:lnSpc>
              <a:buFont typeface="Arial" pitchFamily="34" charset="0"/>
              <a:buChar char="•"/>
            </a:pPr>
            <a:r>
              <a:rPr lang="pt-BR" sz="1200" b="0" dirty="0" smtClean="0">
                <a:solidFill>
                  <a:srgbClr val="2D2F3C"/>
                </a:solidFill>
                <a:latin typeface="Myriad Pro Cond" pitchFamily="34" charset="0"/>
              </a:rPr>
              <a:t>TRIANGULUS NFE</a:t>
            </a:r>
          </a:p>
          <a:p>
            <a:pPr marL="171450" indent="-171450">
              <a:lnSpc>
                <a:spcPct val="80000"/>
              </a:lnSpc>
              <a:buFont typeface="Arial" pitchFamily="34" charset="0"/>
              <a:buChar char="•"/>
            </a:pPr>
            <a:r>
              <a:rPr lang="pt-BR" sz="1200" b="0" dirty="0" smtClean="0">
                <a:solidFill>
                  <a:srgbClr val="2D2F3C"/>
                </a:solidFill>
                <a:latin typeface="Myriad Pro Cond" pitchFamily="34" charset="0"/>
              </a:rPr>
              <a:t>EDI</a:t>
            </a:r>
          </a:p>
          <a:p>
            <a:pPr marL="171450" indent="-171450">
              <a:lnSpc>
                <a:spcPct val="80000"/>
              </a:lnSpc>
              <a:buFont typeface="Arial" pitchFamily="34" charset="0"/>
              <a:buChar char="•"/>
            </a:pPr>
            <a:r>
              <a:rPr lang="pt-BR" sz="1200" b="0" dirty="0" smtClean="0">
                <a:solidFill>
                  <a:srgbClr val="2D2F3C"/>
                </a:solidFill>
                <a:latin typeface="Myriad Pro Cond" pitchFamily="34" charset="0"/>
              </a:rPr>
              <a:t>SAM ELETRÔNICA</a:t>
            </a:r>
          </a:p>
          <a:p>
            <a:pPr marL="171450" indent="-171450">
              <a:lnSpc>
                <a:spcPct val="80000"/>
              </a:lnSpc>
              <a:buFont typeface="Arial" pitchFamily="34" charset="0"/>
              <a:buChar char="•"/>
            </a:pPr>
            <a:r>
              <a:rPr lang="pt-BR" sz="1200" b="0" dirty="0" smtClean="0">
                <a:solidFill>
                  <a:srgbClr val="2D2F3C"/>
                </a:solidFill>
                <a:latin typeface="Myriad Pro Cond" pitchFamily="34" charset="0"/>
              </a:rPr>
              <a:t>RDEV</a:t>
            </a:r>
          </a:p>
          <a:p>
            <a:pPr marL="171450" indent="-171450">
              <a:lnSpc>
                <a:spcPct val="80000"/>
              </a:lnSpc>
              <a:buFont typeface="Arial" pitchFamily="34" charset="0"/>
              <a:buChar char="•"/>
            </a:pPr>
            <a:r>
              <a:rPr lang="pt-BR" sz="1200" b="0" dirty="0" smtClean="0">
                <a:solidFill>
                  <a:srgbClr val="2D2F3C"/>
                </a:solidFill>
                <a:latin typeface="Myriad Pro Cond" pitchFamily="34" charset="0"/>
              </a:rPr>
              <a:t>SAWLUZ</a:t>
            </a:r>
          </a:p>
          <a:p>
            <a:pPr marL="171450" indent="-171450">
              <a:lnSpc>
                <a:spcPct val="80000"/>
              </a:lnSpc>
              <a:buFont typeface="Arial" pitchFamily="34" charset="0"/>
              <a:buChar char="•"/>
            </a:pPr>
            <a:r>
              <a:rPr lang="pt-BR" sz="1200" b="0" dirty="0" smtClean="0">
                <a:solidFill>
                  <a:srgbClr val="2D2F3C"/>
                </a:solidFill>
                <a:latin typeface="Myriad Pro Cond" pitchFamily="34" charset="0"/>
              </a:rPr>
              <a:t>BIBNET ADS</a:t>
            </a:r>
          </a:p>
          <a:p>
            <a:pPr marL="171450" indent="-171450">
              <a:lnSpc>
                <a:spcPct val="80000"/>
              </a:lnSpc>
              <a:buFont typeface="Arial" pitchFamily="34" charset="0"/>
              <a:buChar char="•"/>
            </a:pPr>
            <a:r>
              <a:rPr lang="pt-BR" sz="1200" b="0" dirty="0" smtClean="0">
                <a:solidFill>
                  <a:srgbClr val="2D2F3C"/>
                </a:solidFill>
                <a:latin typeface="Myriad Pro Cond" pitchFamily="34" charset="0"/>
              </a:rPr>
              <a:t>JDE ARGENTINA</a:t>
            </a:r>
          </a:p>
          <a:p>
            <a:pPr marL="171450" indent="-171450">
              <a:lnSpc>
                <a:spcPct val="80000"/>
              </a:lnSpc>
              <a:buFont typeface="Arial" pitchFamily="34" charset="0"/>
              <a:buChar char="•"/>
            </a:pPr>
            <a:r>
              <a:rPr lang="pt-BR" sz="1200" b="0" dirty="0" smtClean="0">
                <a:solidFill>
                  <a:srgbClr val="2D2F3C"/>
                </a:solidFill>
                <a:latin typeface="Myriad Pro Cond" pitchFamily="34" charset="0"/>
              </a:rPr>
              <a:t>RM FAZENDAS</a:t>
            </a:r>
          </a:p>
          <a:p>
            <a:pPr marL="171450" indent="-171450">
              <a:lnSpc>
                <a:spcPct val="80000"/>
              </a:lnSpc>
              <a:buFont typeface="Arial" pitchFamily="34" charset="0"/>
              <a:buChar char="•"/>
            </a:pPr>
            <a:endParaRPr lang="pt-BR" sz="1200" b="0" dirty="0" smtClean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4725089" y="2996951"/>
            <a:ext cx="1850504" cy="1656184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pt-BR" sz="2000" dirty="0" smtClean="0">
                <a:solidFill>
                  <a:srgbClr val="2D2F3C"/>
                </a:solidFill>
                <a:latin typeface="+mj-lt"/>
              </a:rPr>
              <a:t>A</a:t>
            </a:r>
            <a:r>
              <a:rPr lang="pt-BR" sz="1400" dirty="0" smtClean="0">
                <a:solidFill>
                  <a:srgbClr val="2D2F3C"/>
                </a:solidFill>
                <a:latin typeface="+mj-lt"/>
              </a:rPr>
              <a:t>plicações “EXPEDITE”:</a:t>
            </a:r>
          </a:p>
          <a:p>
            <a:pPr>
              <a:lnSpc>
                <a:spcPct val="80000"/>
              </a:lnSpc>
            </a:pPr>
            <a:endParaRPr lang="pt-BR" sz="1400" dirty="0" smtClean="0">
              <a:solidFill>
                <a:srgbClr val="2D2F3C"/>
              </a:solidFill>
              <a:latin typeface="+mj-lt"/>
            </a:endParaRPr>
          </a:p>
          <a:p>
            <a:pPr marL="171450" indent="-171450">
              <a:lnSpc>
                <a:spcPct val="80000"/>
              </a:lnSpc>
              <a:buFont typeface="Arial" pitchFamily="34" charset="0"/>
              <a:buChar char="•"/>
            </a:pPr>
            <a:r>
              <a:rPr lang="pt-BR" sz="1200" b="0" dirty="0" smtClean="0">
                <a:solidFill>
                  <a:srgbClr val="2D2F3C"/>
                </a:solidFill>
                <a:latin typeface="Myriad Pro Cond" pitchFamily="34" charset="0"/>
              </a:rPr>
              <a:t>JDE BRASIL</a:t>
            </a:r>
          </a:p>
          <a:p>
            <a:pPr marL="171450" indent="-171450">
              <a:lnSpc>
                <a:spcPct val="80000"/>
              </a:lnSpc>
              <a:buFont typeface="Arial" pitchFamily="34" charset="0"/>
              <a:buChar char="•"/>
            </a:pPr>
            <a:r>
              <a:rPr lang="pt-BR" sz="1200" b="0" dirty="0" smtClean="0">
                <a:solidFill>
                  <a:srgbClr val="2D2F3C"/>
                </a:solidFill>
                <a:latin typeface="Myriad Pro Cond" pitchFamily="34" charset="0"/>
              </a:rPr>
              <a:t>MASTERSAF</a:t>
            </a:r>
          </a:p>
          <a:p>
            <a:pPr marL="171450" indent="-171450">
              <a:lnSpc>
                <a:spcPct val="80000"/>
              </a:lnSpc>
              <a:buFont typeface="Arial" pitchFamily="34" charset="0"/>
              <a:buChar char="•"/>
            </a:pPr>
            <a:r>
              <a:rPr lang="pt-BR" sz="1200" b="0" dirty="0" smtClean="0">
                <a:solidFill>
                  <a:srgbClr val="2D2F3C"/>
                </a:solidFill>
                <a:latin typeface="Myriad Pro Cond" pitchFamily="34" charset="0"/>
              </a:rPr>
              <a:t>TRIANGULUS NFE</a:t>
            </a:r>
          </a:p>
          <a:p>
            <a:pPr marL="171450" indent="-171450">
              <a:lnSpc>
                <a:spcPct val="80000"/>
              </a:lnSpc>
              <a:buFont typeface="Arial" pitchFamily="34" charset="0"/>
              <a:buChar char="•"/>
            </a:pPr>
            <a:r>
              <a:rPr lang="pt-BR" sz="1200" b="0" dirty="0" smtClean="0">
                <a:solidFill>
                  <a:srgbClr val="2D2F3C"/>
                </a:solidFill>
                <a:latin typeface="Myriad Pro Cond" pitchFamily="34" charset="0"/>
              </a:rPr>
              <a:t>EASY</a:t>
            </a:r>
          </a:p>
          <a:p>
            <a:pPr marL="171450" indent="-171450">
              <a:lnSpc>
                <a:spcPct val="80000"/>
              </a:lnSpc>
              <a:buFont typeface="Arial" pitchFamily="34" charset="0"/>
              <a:buChar char="•"/>
            </a:pPr>
            <a:r>
              <a:rPr lang="pt-BR" sz="1200" b="0" dirty="0" smtClean="0">
                <a:solidFill>
                  <a:srgbClr val="2D2F3C"/>
                </a:solidFill>
                <a:latin typeface="Myriad Pro Cond" pitchFamily="34" charset="0"/>
              </a:rPr>
              <a:t>ETAT</a:t>
            </a:r>
          </a:p>
          <a:p>
            <a:pPr marL="171450" indent="-171450">
              <a:lnSpc>
                <a:spcPct val="80000"/>
              </a:lnSpc>
              <a:buFont typeface="Arial" pitchFamily="34" charset="0"/>
              <a:buChar char="•"/>
            </a:pPr>
            <a:endParaRPr lang="pt-BR" sz="1200" b="0" dirty="0" smtClean="0">
              <a:solidFill>
                <a:srgbClr val="2D2F3C"/>
              </a:solidFill>
              <a:latin typeface="Myriad Pro Cond" pitchFamily="34" charset="0"/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7812360" y="4077071"/>
            <a:ext cx="792088" cy="4320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>
            <a:off x="5972662" y="4653135"/>
            <a:ext cx="2415762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73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de cantos arredondados 6"/>
          <p:cNvSpPr/>
          <p:nvPr/>
        </p:nvSpPr>
        <p:spPr>
          <a:xfrm>
            <a:off x="1547664" y="1700808"/>
            <a:ext cx="1512168" cy="64807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779912" y="170080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-1" y="-1979"/>
            <a:ext cx="7392278" cy="76944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pt-BR" sz="44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P3M1 </a:t>
            </a:r>
            <a:r>
              <a:rPr lang="pt-BR" sz="28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Manage </a:t>
            </a:r>
            <a:r>
              <a:rPr lang="pt-BR" sz="2800" dirty="0" err="1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Changes</a:t>
            </a:r>
            <a:endParaRPr lang="pt-BR" sz="4400" dirty="0">
              <a:ln w="1905"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36713"/>
            <a:ext cx="8928992" cy="602128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74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de cantos arredondados 6"/>
          <p:cNvSpPr/>
          <p:nvPr/>
        </p:nvSpPr>
        <p:spPr>
          <a:xfrm>
            <a:off x="1547664" y="1700808"/>
            <a:ext cx="1512168" cy="64807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779912" y="170080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-1" y="-1979"/>
            <a:ext cx="7392278" cy="76944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pt-BR" sz="44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P3S1 </a:t>
            </a:r>
            <a:r>
              <a:rPr lang="pt-BR" sz="2800" dirty="0" err="1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Manage</a:t>
            </a:r>
            <a:r>
              <a:rPr lang="pt-BR" sz="28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 </a:t>
            </a:r>
            <a:r>
              <a:rPr lang="pt-BR" sz="2800" dirty="0" err="1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Problems</a:t>
            </a:r>
            <a:endParaRPr lang="pt-BR" sz="4400" dirty="0">
              <a:ln w="1905"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08720"/>
            <a:ext cx="8928992" cy="583264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6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de cantos arredondados 6"/>
          <p:cNvSpPr/>
          <p:nvPr/>
        </p:nvSpPr>
        <p:spPr>
          <a:xfrm>
            <a:off x="1547664" y="1700808"/>
            <a:ext cx="1512168" cy="64807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779912" y="170080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-1" y="-1979"/>
            <a:ext cx="7392278" cy="76944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pt-BR" sz="44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P3S1 </a:t>
            </a:r>
            <a:r>
              <a:rPr lang="pt-BR" sz="2800" dirty="0" err="1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Manage</a:t>
            </a:r>
            <a:r>
              <a:rPr lang="pt-BR" sz="28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 </a:t>
            </a:r>
            <a:r>
              <a:rPr lang="pt-BR" sz="2800" dirty="0" err="1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Problems</a:t>
            </a:r>
            <a:endParaRPr lang="pt-BR" sz="4400" dirty="0">
              <a:ln w="1905"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7462"/>
            <a:ext cx="9144000" cy="60905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92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0510"/>
            <a:ext cx="9144000" cy="82620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sz="4000" dirty="0" smtClean="0">
                <a:latin typeface="Calibri" pitchFamily="34" charset="0"/>
              </a:rPr>
              <a:t>P3 Delivery Ongoing Services</a:t>
            </a:r>
            <a:endParaRPr lang="pt-BR" sz="4000" dirty="0">
              <a:latin typeface="Calibri" pitchFamily="34" charset="0"/>
            </a:endParaRPr>
          </a:p>
        </p:txBody>
      </p:sp>
      <p:sp>
        <p:nvSpPr>
          <p:cNvPr id="9" name="Retângulo de cantos arredondados 8"/>
          <p:cNvSpPr/>
          <p:nvPr/>
        </p:nvSpPr>
        <p:spPr>
          <a:xfrm>
            <a:off x="1633867" y="1786563"/>
            <a:ext cx="2089028" cy="733741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>
              <a:lnSpc>
                <a:spcPct val="80000"/>
              </a:lnSpc>
            </a:pPr>
            <a:r>
              <a:rPr lang="pt-BR" dirty="0" smtClean="0">
                <a:ln/>
                <a:solidFill>
                  <a:schemeClr val="bg1"/>
                </a:solidFill>
                <a:latin typeface="+mj-lt"/>
              </a:rPr>
              <a:t>P3M1</a:t>
            </a:r>
            <a:r>
              <a:rPr lang="pt-BR" u="sng" dirty="0" smtClean="0">
                <a:ln/>
                <a:solidFill>
                  <a:srgbClr val="FF0000"/>
                </a:solidFill>
                <a:latin typeface="+mj-lt"/>
              </a:rPr>
              <a:t> </a:t>
            </a:r>
            <a:endParaRPr lang="pt-BR" sz="1600" u="sng" dirty="0" smtClean="0">
              <a:ln/>
              <a:solidFill>
                <a:srgbClr val="FF0000"/>
              </a:solidFill>
              <a:latin typeface="+mj-lt"/>
            </a:endParaRPr>
          </a:p>
          <a:p>
            <a:pPr algn="ctr">
              <a:lnSpc>
                <a:spcPct val="80000"/>
              </a:lnSpc>
            </a:pPr>
            <a:r>
              <a:rPr lang="pt-BR" sz="1100" b="0" i="1" dirty="0" smtClean="0">
                <a:ln/>
                <a:solidFill>
                  <a:schemeClr val="accent3"/>
                </a:solidFill>
                <a:latin typeface="+mj-lt"/>
              </a:rPr>
              <a:t>Manage  </a:t>
            </a:r>
            <a:r>
              <a:rPr lang="pt-BR" sz="1100" b="0" i="1" dirty="0" err="1" smtClean="0">
                <a:ln/>
                <a:solidFill>
                  <a:schemeClr val="accent3"/>
                </a:solidFill>
                <a:latin typeface="+mj-lt"/>
              </a:rPr>
              <a:t>Changes</a:t>
            </a:r>
            <a:r>
              <a:rPr lang="pt-BR" sz="1100" b="0" i="1" dirty="0" smtClean="0">
                <a:ln/>
                <a:solidFill>
                  <a:schemeClr val="accent3"/>
                </a:solidFill>
                <a:latin typeface="+mj-lt"/>
              </a:rPr>
              <a:t>  </a:t>
            </a:r>
            <a:endParaRPr lang="pt-BR" sz="1200" b="0" i="1" dirty="0">
              <a:ln/>
              <a:solidFill>
                <a:schemeClr val="accent3"/>
              </a:solidFill>
              <a:latin typeface="Myriad Pro Cond" pitchFamily="34" charset="0"/>
            </a:endParaRPr>
          </a:p>
        </p:txBody>
      </p:sp>
      <p:sp>
        <p:nvSpPr>
          <p:cNvPr id="16" name="Retângulo de cantos arredondados 15"/>
          <p:cNvSpPr/>
          <p:nvPr/>
        </p:nvSpPr>
        <p:spPr>
          <a:xfrm>
            <a:off x="1618875" y="6021286"/>
            <a:ext cx="2089027" cy="59808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t"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>
              <a:lnSpc>
                <a:spcPct val="80000"/>
              </a:lnSpc>
            </a:pPr>
            <a:r>
              <a:rPr lang="pt-BR" dirty="0" smtClean="0">
                <a:ln/>
                <a:solidFill>
                  <a:schemeClr val="bg1"/>
                </a:solidFill>
                <a:latin typeface="+mj-lt"/>
              </a:rPr>
              <a:t>P3M2</a:t>
            </a:r>
            <a:endParaRPr lang="pt-BR" sz="1600" u="sng" dirty="0" smtClean="0">
              <a:ln/>
              <a:solidFill>
                <a:srgbClr val="FF0000"/>
              </a:solidFill>
              <a:latin typeface="+mj-lt"/>
            </a:endParaRPr>
          </a:p>
          <a:p>
            <a:pPr algn="ctr">
              <a:lnSpc>
                <a:spcPct val="80000"/>
              </a:lnSpc>
            </a:pPr>
            <a:r>
              <a:rPr lang="pt-BR" sz="1100" b="0" i="1" dirty="0" smtClean="0">
                <a:ln/>
                <a:solidFill>
                  <a:schemeClr val="accent3"/>
                </a:solidFill>
                <a:latin typeface="+mj-lt"/>
              </a:rPr>
              <a:t>Manage  Service </a:t>
            </a:r>
            <a:r>
              <a:rPr lang="pt-BR" sz="1100" b="0" i="1" dirty="0" err="1" smtClean="0">
                <a:ln/>
                <a:solidFill>
                  <a:schemeClr val="accent3"/>
                </a:solidFill>
                <a:latin typeface="+mj-lt"/>
              </a:rPr>
              <a:t>Levels</a:t>
            </a:r>
            <a:endParaRPr lang="pt-BR" sz="1200" b="0" i="1" dirty="0">
              <a:ln/>
              <a:solidFill>
                <a:schemeClr val="accent3"/>
              </a:solidFill>
              <a:latin typeface="Myriad Pro Cond" pitchFamily="34" charset="0"/>
            </a:endParaRPr>
          </a:p>
        </p:txBody>
      </p:sp>
      <p:sp>
        <p:nvSpPr>
          <p:cNvPr id="17" name="Retângulo de cantos arredondados 16"/>
          <p:cNvSpPr/>
          <p:nvPr/>
        </p:nvSpPr>
        <p:spPr>
          <a:xfrm>
            <a:off x="1618876" y="925890"/>
            <a:ext cx="2089028" cy="767096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>
              <a:lnSpc>
                <a:spcPct val="80000"/>
              </a:lnSpc>
            </a:pPr>
            <a:r>
              <a:rPr lang="pt-BR" dirty="0" smtClean="0">
                <a:ln/>
                <a:solidFill>
                  <a:schemeClr val="bg1"/>
                </a:solidFill>
                <a:latin typeface="+mj-lt"/>
              </a:rPr>
              <a:t>P3P1</a:t>
            </a:r>
            <a:endParaRPr lang="pt-BR" sz="1600" u="sng" dirty="0" smtClean="0">
              <a:ln/>
              <a:solidFill>
                <a:srgbClr val="FF0000"/>
              </a:solidFill>
              <a:latin typeface="+mj-lt"/>
            </a:endParaRPr>
          </a:p>
          <a:p>
            <a:pPr algn="ctr">
              <a:lnSpc>
                <a:spcPct val="80000"/>
              </a:lnSpc>
            </a:pPr>
            <a:r>
              <a:rPr lang="pt-BR" sz="1100" b="0" i="1" dirty="0" smtClean="0">
                <a:ln/>
                <a:solidFill>
                  <a:schemeClr val="accent3"/>
                </a:solidFill>
                <a:latin typeface="+mj-lt"/>
              </a:rPr>
              <a:t>Manage  Service Request and Incidents</a:t>
            </a:r>
          </a:p>
        </p:txBody>
      </p:sp>
      <p:sp>
        <p:nvSpPr>
          <p:cNvPr id="18" name="Retângulo de cantos arredondados 17"/>
          <p:cNvSpPr/>
          <p:nvPr/>
        </p:nvSpPr>
        <p:spPr>
          <a:xfrm>
            <a:off x="1633866" y="3573016"/>
            <a:ext cx="2074037" cy="72007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>
              <a:lnSpc>
                <a:spcPct val="80000"/>
              </a:lnSpc>
            </a:pPr>
            <a:r>
              <a:rPr lang="pt-BR" dirty="0">
                <a:ln/>
                <a:solidFill>
                  <a:schemeClr val="bg1"/>
                </a:solidFill>
                <a:latin typeface="+mj-lt"/>
              </a:rPr>
              <a:t>P3P2</a:t>
            </a:r>
          </a:p>
          <a:p>
            <a:pPr algn="ctr">
              <a:lnSpc>
                <a:spcPct val="80000"/>
              </a:lnSpc>
            </a:pPr>
            <a:r>
              <a:rPr lang="pt-BR" sz="1100" dirty="0" err="1">
                <a:ln/>
                <a:solidFill>
                  <a:schemeClr val="bg1"/>
                </a:solidFill>
                <a:latin typeface="+mj-lt"/>
              </a:rPr>
              <a:t>Operate</a:t>
            </a:r>
            <a:r>
              <a:rPr lang="pt-BR" sz="1100" dirty="0">
                <a:ln/>
                <a:solidFill>
                  <a:schemeClr val="bg1"/>
                </a:solidFill>
                <a:latin typeface="+mj-lt"/>
              </a:rPr>
              <a:t> </a:t>
            </a:r>
            <a:r>
              <a:rPr lang="pt-BR" sz="1100" dirty="0" err="1">
                <a:ln/>
                <a:solidFill>
                  <a:schemeClr val="bg1"/>
                </a:solidFill>
                <a:latin typeface="+mj-lt"/>
              </a:rPr>
              <a:t>is</a:t>
            </a:r>
            <a:r>
              <a:rPr lang="pt-BR" sz="1100" dirty="0">
                <a:ln/>
                <a:solidFill>
                  <a:schemeClr val="bg1"/>
                </a:solidFill>
                <a:latin typeface="+mj-lt"/>
              </a:rPr>
              <a:t> </a:t>
            </a:r>
            <a:r>
              <a:rPr lang="pt-BR" sz="1100" dirty="0" err="1">
                <a:ln/>
                <a:solidFill>
                  <a:schemeClr val="bg1"/>
                </a:solidFill>
                <a:latin typeface="+mj-lt"/>
              </a:rPr>
              <a:t>Solution</a:t>
            </a:r>
            <a:endParaRPr lang="pt-BR" sz="1100" dirty="0">
              <a:ln/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Retângulo de cantos arredondados 18"/>
          <p:cNvSpPr/>
          <p:nvPr/>
        </p:nvSpPr>
        <p:spPr>
          <a:xfrm>
            <a:off x="1618875" y="5301208"/>
            <a:ext cx="2104019" cy="59808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t"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>
              <a:lnSpc>
                <a:spcPct val="80000"/>
              </a:lnSpc>
            </a:pPr>
            <a:r>
              <a:rPr lang="pt-BR" dirty="0" smtClean="0">
                <a:ln/>
                <a:solidFill>
                  <a:schemeClr val="bg1"/>
                </a:solidFill>
                <a:latin typeface="+mj-lt"/>
              </a:rPr>
              <a:t>P3P3</a:t>
            </a:r>
            <a:endParaRPr lang="pt-BR" sz="1600" u="sng" dirty="0" smtClean="0">
              <a:ln/>
              <a:solidFill>
                <a:srgbClr val="FF0000"/>
              </a:solidFill>
              <a:latin typeface="+mj-lt"/>
            </a:endParaRPr>
          </a:p>
          <a:p>
            <a:pPr algn="ctr">
              <a:lnSpc>
                <a:spcPct val="80000"/>
              </a:lnSpc>
            </a:pPr>
            <a:r>
              <a:rPr lang="pt-BR" sz="1100" b="0" i="1" dirty="0" err="1" smtClean="0">
                <a:ln/>
                <a:solidFill>
                  <a:schemeClr val="accent3"/>
                </a:solidFill>
                <a:latin typeface="+mj-lt"/>
              </a:rPr>
              <a:t>Train</a:t>
            </a:r>
            <a:r>
              <a:rPr lang="pt-BR" sz="1100" b="0" i="1" dirty="0" smtClean="0">
                <a:ln/>
                <a:solidFill>
                  <a:schemeClr val="accent3"/>
                </a:solidFill>
                <a:latin typeface="+mj-lt"/>
              </a:rPr>
              <a:t> and </a:t>
            </a:r>
            <a:r>
              <a:rPr lang="pt-BR" sz="1100" b="0" i="1" dirty="0" err="1" smtClean="0">
                <a:ln/>
                <a:solidFill>
                  <a:schemeClr val="accent3"/>
                </a:solidFill>
                <a:latin typeface="+mj-lt"/>
              </a:rPr>
              <a:t>Advice</a:t>
            </a:r>
            <a:r>
              <a:rPr lang="pt-BR" sz="1100" b="0" i="1" dirty="0" smtClean="0">
                <a:ln/>
                <a:solidFill>
                  <a:schemeClr val="accent3"/>
                </a:solidFill>
                <a:latin typeface="+mj-lt"/>
              </a:rPr>
              <a:t> </a:t>
            </a:r>
            <a:r>
              <a:rPr lang="pt-BR" sz="1100" b="0" i="1" dirty="0" err="1" smtClean="0">
                <a:ln/>
                <a:solidFill>
                  <a:schemeClr val="accent3"/>
                </a:solidFill>
                <a:latin typeface="+mj-lt"/>
              </a:rPr>
              <a:t>Users</a:t>
            </a:r>
            <a:endParaRPr lang="pt-BR" sz="1200" b="0" i="1" dirty="0">
              <a:ln/>
              <a:solidFill>
                <a:schemeClr val="accent3"/>
              </a:solidFill>
              <a:latin typeface="Myriad Pro Cond" pitchFamily="34" charset="0"/>
            </a:endParaRPr>
          </a:p>
        </p:txBody>
      </p:sp>
      <p:sp>
        <p:nvSpPr>
          <p:cNvPr id="20" name="Retângulo de cantos arredondados 19"/>
          <p:cNvSpPr/>
          <p:nvPr/>
        </p:nvSpPr>
        <p:spPr>
          <a:xfrm>
            <a:off x="1618875" y="2690616"/>
            <a:ext cx="2104019" cy="73838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>
              <a:lnSpc>
                <a:spcPct val="80000"/>
              </a:lnSpc>
            </a:pPr>
            <a:r>
              <a:rPr lang="pt-BR" dirty="0" smtClean="0">
                <a:ln/>
                <a:solidFill>
                  <a:schemeClr val="bg1"/>
                </a:solidFill>
                <a:latin typeface="+mj-lt"/>
              </a:rPr>
              <a:t>P3S1</a:t>
            </a:r>
            <a:endParaRPr lang="pt-BR" sz="1600" u="sng" dirty="0" smtClean="0">
              <a:ln/>
              <a:solidFill>
                <a:srgbClr val="FF0000"/>
              </a:solidFill>
              <a:latin typeface="+mj-lt"/>
            </a:endParaRPr>
          </a:p>
          <a:p>
            <a:pPr algn="ctr">
              <a:lnSpc>
                <a:spcPct val="80000"/>
              </a:lnSpc>
            </a:pPr>
            <a:r>
              <a:rPr lang="pt-BR" sz="1100" b="0" i="1" dirty="0" smtClean="0">
                <a:ln/>
                <a:solidFill>
                  <a:schemeClr val="accent3"/>
                </a:solidFill>
                <a:latin typeface="+mj-lt"/>
              </a:rPr>
              <a:t>Manage   </a:t>
            </a:r>
            <a:r>
              <a:rPr lang="pt-BR" sz="1100" b="0" i="1" dirty="0" err="1" smtClean="0">
                <a:ln/>
                <a:solidFill>
                  <a:schemeClr val="accent3"/>
                </a:solidFill>
                <a:latin typeface="+mj-lt"/>
              </a:rPr>
              <a:t>Problems</a:t>
            </a:r>
            <a:endParaRPr lang="pt-BR" sz="1200" b="0" i="1" dirty="0">
              <a:ln/>
              <a:solidFill>
                <a:schemeClr val="accent3"/>
              </a:solidFill>
              <a:latin typeface="Myriad Pro Cond" pitchFamily="34" charset="0"/>
            </a:endParaRPr>
          </a:p>
        </p:txBody>
      </p:sp>
      <p:sp>
        <p:nvSpPr>
          <p:cNvPr id="21" name="Retângulo de cantos arredondados 20"/>
          <p:cNvSpPr/>
          <p:nvPr/>
        </p:nvSpPr>
        <p:spPr>
          <a:xfrm>
            <a:off x="1633867" y="4509120"/>
            <a:ext cx="2074036" cy="59808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t"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>
              <a:lnSpc>
                <a:spcPct val="80000"/>
              </a:lnSpc>
            </a:pPr>
            <a:r>
              <a:rPr lang="pt-BR" dirty="0" smtClean="0">
                <a:ln/>
                <a:solidFill>
                  <a:schemeClr val="bg1"/>
                </a:solidFill>
                <a:latin typeface="+mj-lt"/>
              </a:rPr>
              <a:t>P3S2</a:t>
            </a:r>
            <a:endParaRPr lang="pt-BR" sz="1600" u="sng" dirty="0" smtClean="0">
              <a:ln/>
              <a:solidFill>
                <a:srgbClr val="FF0000"/>
              </a:solidFill>
              <a:latin typeface="+mj-lt"/>
            </a:endParaRPr>
          </a:p>
          <a:p>
            <a:pPr algn="ctr">
              <a:lnSpc>
                <a:spcPct val="80000"/>
              </a:lnSpc>
            </a:pPr>
            <a:r>
              <a:rPr lang="pt-BR" sz="1100" b="0" i="1" dirty="0" smtClean="0">
                <a:ln/>
                <a:solidFill>
                  <a:schemeClr val="accent3"/>
                </a:solidFill>
                <a:latin typeface="+mj-lt"/>
              </a:rPr>
              <a:t>Manage  </a:t>
            </a:r>
            <a:r>
              <a:rPr lang="pt-BR" sz="1100" b="0" i="1" dirty="0" err="1" smtClean="0">
                <a:ln/>
                <a:solidFill>
                  <a:schemeClr val="accent3"/>
                </a:solidFill>
                <a:latin typeface="+mj-lt"/>
              </a:rPr>
              <a:t>Configuration</a:t>
            </a:r>
            <a:r>
              <a:rPr lang="pt-BR" sz="1100" b="0" i="1" dirty="0" smtClean="0">
                <a:ln/>
                <a:solidFill>
                  <a:schemeClr val="accent3"/>
                </a:solidFill>
                <a:latin typeface="+mj-lt"/>
              </a:rPr>
              <a:t> Itens</a:t>
            </a:r>
            <a:endParaRPr lang="pt-BR" sz="1200" b="0" i="1" dirty="0">
              <a:ln/>
              <a:solidFill>
                <a:schemeClr val="accent3"/>
              </a:solidFill>
              <a:latin typeface="Myriad Pro Con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00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de cantos arredondados 6"/>
          <p:cNvSpPr/>
          <p:nvPr/>
        </p:nvSpPr>
        <p:spPr>
          <a:xfrm>
            <a:off x="1547664" y="1700808"/>
            <a:ext cx="1512168" cy="64807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779912" y="170080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-1" y="-1979"/>
            <a:ext cx="7392278" cy="76944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pt-BR" sz="44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P3P2 </a:t>
            </a:r>
            <a:r>
              <a:rPr lang="pt-BR" sz="2800" dirty="0" err="1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Operate</a:t>
            </a:r>
            <a:r>
              <a:rPr lang="pt-BR" sz="28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 </a:t>
            </a:r>
            <a:r>
              <a:rPr lang="pt-BR" sz="2800" dirty="0" err="1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is</a:t>
            </a:r>
            <a:r>
              <a:rPr lang="pt-BR" sz="28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 </a:t>
            </a:r>
            <a:r>
              <a:rPr lang="pt-BR" sz="2800" dirty="0" err="1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Solutions</a:t>
            </a:r>
            <a:endParaRPr lang="pt-BR" sz="4400" dirty="0">
              <a:ln w="1905"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908720"/>
            <a:ext cx="8856985" cy="583264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tângulo 2"/>
          <p:cNvSpPr/>
          <p:nvPr/>
        </p:nvSpPr>
        <p:spPr>
          <a:xfrm>
            <a:off x="4747236" y="901583"/>
            <a:ext cx="2498576" cy="3672408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pt-BR" sz="2000" dirty="0" smtClean="0">
                <a:solidFill>
                  <a:srgbClr val="2D2F3C"/>
                </a:solidFill>
                <a:latin typeface="+mj-lt"/>
              </a:rPr>
              <a:t>A</a:t>
            </a:r>
            <a:r>
              <a:rPr lang="pt-BR" sz="1400" dirty="0" smtClean="0">
                <a:solidFill>
                  <a:srgbClr val="2D2F3C"/>
                </a:solidFill>
                <a:latin typeface="+mj-lt"/>
              </a:rPr>
              <a:t>plicações:</a:t>
            </a:r>
          </a:p>
          <a:p>
            <a:pPr>
              <a:lnSpc>
                <a:spcPct val="80000"/>
              </a:lnSpc>
            </a:pPr>
            <a:endParaRPr lang="pt-BR" sz="1200" b="0" dirty="0" smtClean="0">
              <a:solidFill>
                <a:srgbClr val="2D2F3C"/>
              </a:solidFill>
              <a:latin typeface="Myriad Pro Cond" pitchFamily="34" charset="0"/>
            </a:endParaRPr>
          </a:p>
          <a:p>
            <a:pPr marL="285750" indent="-285750">
              <a:lnSpc>
                <a:spcPct val="80000"/>
              </a:lnSpc>
              <a:buFont typeface="Arial" pitchFamily="34" charset="0"/>
              <a:buChar char="•"/>
            </a:pPr>
            <a:r>
              <a:rPr lang="pt-BR" sz="1100" dirty="0"/>
              <a:t>ETA </a:t>
            </a:r>
            <a:r>
              <a:rPr lang="pt-BR" sz="1100" dirty="0" smtClean="0"/>
              <a:t>– ETAT</a:t>
            </a:r>
          </a:p>
          <a:p>
            <a:pPr marL="285750" indent="-285750">
              <a:lnSpc>
                <a:spcPct val="80000"/>
              </a:lnSpc>
              <a:buFont typeface="Arial" pitchFamily="34" charset="0"/>
              <a:buChar char="•"/>
            </a:pPr>
            <a:r>
              <a:rPr lang="pt-BR" sz="1100" dirty="0"/>
              <a:t>JDB - JDE </a:t>
            </a:r>
            <a:r>
              <a:rPr lang="pt-BR" sz="1100" dirty="0" smtClean="0"/>
              <a:t>BRASIL</a:t>
            </a:r>
          </a:p>
          <a:p>
            <a:pPr marL="285750" indent="-285750">
              <a:lnSpc>
                <a:spcPct val="80000"/>
              </a:lnSpc>
              <a:buFont typeface="Arial" pitchFamily="34" charset="0"/>
              <a:buChar char="•"/>
            </a:pPr>
            <a:r>
              <a:rPr lang="pt-BR" sz="1100" dirty="0"/>
              <a:t>JDA - JDE </a:t>
            </a:r>
            <a:r>
              <a:rPr lang="pt-BR" sz="1100" dirty="0" smtClean="0"/>
              <a:t>ARGENTINA</a:t>
            </a:r>
          </a:p>
          <a:p>
            <a:pPr marL="285750" indent="-285750">
              <a:lnSpc>
                <a:spcPct val="80000"/>
              </a:lnSpc>
              <a:buFont typeface="Arial" pitchFamily="34" charset="0"/>
              <a:buChar char="•"/>
            </a:pPr>
            <a:r>
              <a:rPr lang="pt-BR" sz="1100" dirty="0"/>
              <a:t>JDH - JDE </a:t>
            </a:r>
            <a:r>
              <a:rPr lang="pt-BR" sz="1100" dirty="0" smtClean="0"/>
              <a:t>CHILE</a:t>
            </a:r>
          </a:p>
          <a:p>
            <a:pPr marL="285750" indent="-285750">
              <a:lnSpc>
                <a:spcPct val="80000"/>
              </a:lnSpc>
              <a:buFont typeface="Arial" pitchFamily="34" charset="0"/>
              <a:buChar char="•"/>
            </a:pPr>
            <a:r>
              <a:rPr lang="pt-BR" sz="1100" dirty="0"/>
              <a:t>JDO - JDE </a:t>
            </a:r>
            <a:r>
              <a:rPr lang="pt-BR" sz="1100" dirty="0" smtClean="0"/>
              <a:t>COLOMBIA</a:t>
            </a:r>
          </a:p>
          <a:p>
            <a:pPr marL="285750" indent="-285750">
              <a:lnSpc>
                <a:spcPct val="80000"/>
              </a:lnSpc>
              <a:buFont typeface="Arial" pitchFamily="34" charset="0"/>
              <a:buChar char="•"/>
            </a:pPr>
            <a:r>
              <a:rPr lang="pt-BR" sz="1100" dirty="0"/>
              <a:t>EB1 </a:t>
            </a:r>
            <a:r>
              <a:rPr lang="pt-BR" sz="1100" dirty="0" smtClean="0"/>
              <a:t>– BIBNET</a:t>
            </a:r>
          </a:p>
          <a:p>
            <a:pPr marL="285750" indent="-285750">
              <a:lnSpc>
                <a:spcPct val="80000"/>
              </a:lnSpc>
              <a:buFont typeface="Arial" pitchFamily="34" charset="0"/>
              <a:buChar char="•"/>
            </a:pPr>
            <a:r>
              <a:rPr lang="pt-BR" sz="1100" dirty="0"/>
              <a:t>EIB - TRIANGULUS </a:t>
            </a:r>
            <a:r>
              <a:rPr lang="pt-BR" sz="1100" dirty="0" smtClean="0"/>
              <a:t>NFE</a:t>
            </a:r>
          </a:p>
          <a:p>
            <a:pPr marL="285750" indent="-285750">
              <a:lnSpc>
                <a:spcPct val="80000"/>
              </a:lnSpc>
              <a:buFont typeface="Arial" pitchFamily="34" charset="0"/>
              <a:buChar char="•"/>
            </a:pPr>
            <a:r>
              <a:rPr lang="pt-BR" sz="1100" dirty="0"/>
              <a:t>BIF - BI FOR </a:t>
            </a:r>
            <a:r>
              <a:rPr lang="pt-BR" sz="1100" dirty="0" smtClean="0"/>
              <a:t>DLPS</a:t>
            </a:r>
          </a:p>
          <a:p>
            <a:pPr marL="285750" indent="-285750">
              <a:lnSpc>
                <a:spcPct val="80000"/>
              </a:lnSpc>
              <a:buFont typeface="Arial" pitchFamily="34" charset="0"/>
              <a:buChar char="•"/>
            </a:pPr>
            <a:r>
              <a:rPr lang="pt-BR" sz="1100" dirty="0"/>
              <a:t>EPC </a:t>
            </a:r>
            <a:r>
              <a:rPr lang="pt-BR" sz="1100" dirty="0" smtClean="0"/>
              <a:t>– EPOCH</a:t>
            </a:r>
          </a:p>
          <a:p>
            <a:pPr marL="285750" indent="-285750">
              <a:lnSpc>
                <a:spcPct val="80000"/>
              </a:lnSpc>
              <a:buFont typeface="Arial" pitchFamily="34" charset="0"/>
              <a:buChar char="•"/>
            </a:pPr>
            <a:r>
              <a:rPr lang="pt-BR" sz="1100" dirty="0"/>
              <a:t>TR2 - TABLEAU </a:t>
            </a:r>
            <a:r>
              <a:rPr lang="pt-BR" sz="1100" dirty="0" smtClean="0"/>
              <a:t>RC</a:t>
            </a:r>
          </a:p>
          <a:p>
            <a:pPr marL="285750" indent="-285750">
              <a:lnSpc>
                <a:spcPct val="80000"/>
              </a:lnSpc>
              <a:buFont typeface="Arial" pitchFamily="34" charset="0"/>
              <a:buChar char="•"/>
            </a:pPr>
            <a:r>
              <a:rPr lang="pt-BR" sz="1100" dirty="0"/>
              <a:t>WAN </a:t>
            </a:r>
            <a:r>
              <a:rPr lang="pt-BR" sz="1100" dirty="0" smtClean="0"/>
              <a:t>– ANIP</a:t>
            </a:r>
          </a:p>
          <a:p>
            <a:pPr marL="285750" indent="-285750">
              <a:lnSpc>
                <a:spcPct val="80000"/>
              </a:lnSpc>
              <a:buFont typeface="Arial" pitchFamily="34" charset="0"/>
              <a:buChar char="•"/>
            </a:pPr>
            <a:r>
              <a:rPr lang="pt-BR" sz="1100" dirty="0"/>
              <a:t>AL2 - AL </a:t>
            </a:r>
            <a:r>
              <a:rPr lang="pt-BR" sz="1100" dirty="0" smtClean="0"/>
              <a:t>TRACKING</a:t>
            </a:r>
          </a:p>
          <a:p>
            <a:pPr marL="285750" indent="-285750">
              <a:lnSpc>
                <a:spcPct val="80000"/>
              </a:lnSpc>
              <a:buFont typeface="Arial" pitchFamily="34" charset="0"/>
              <a:buChar char="•"/>
            </a:pPr>
            <a:r>
              <a:rPr lang="pt-BR" sz="1100" dirty="0"/>
              <a:t>ET4 - EDI </a:t>
            </a:r>
            <a:r>
              <a:rPr lang="pt-BR" sz="1100" dirty="0" smtClean="0"/>
              <a:t>TRANSPORTADORA</a:t>
            </a:r>
          </a:p>
          <a:p>
            <a:pPr marL="285750" indent="-285750">
              <a:lnSpc>
                <a:spcPct val="80000"/>
              </a:lnSpc>
              <a:buFont typeface="Arial" pitchFamily="34" charset="0"/>
              <a:buChar char="•"/>
            </a:pPr>
            <a:r>
              <a:rPr lang="pt-BR" sz="1100" dirty="0"/>
              <a:t>ASP </a:t>
            </a:r>
            <a:r>
              <a:rPr lang="pt-BR" sz="1100" dirty="0" smtClean="0"/>
              <a:t>– ASP</a:t>
            </a:r>
          </a:p>
          <a:p>
            <a:pPr marL="285750" indent="-285750">
              <a:lnSpc>
                <a:spcPct val="80000"/>
              </a:lnSpc>
              <a:buFont typeface="Arial" pitchFamily="34" charset="0"/>
              <a:buChar char="•"/>
            </a:pPr>
            <a:r>
              <a:rPr lang="pt-BR" sz="1100" dirty="0"/>
              <a:t>S8B </a:t>
            </a:r>
            <a:r>
              <a:rPr lang="pt-BR" sz="1100" dirty="0" smtClean="0"/>
              <a:t>– SIEBEL</a:t>
            </a:r>
          </a:p>
          <a:p>
            <a:pPr marL="285750" indent="-285750">
              <a:lnSpc>
                <a:spcPct val="80000"/>
              </a:lnSpc>
              <a:buFont typeface="Arial" pitchFamily="34" charset="0"/>
              <a:buChar char="•"/>
            </a:pPr>
            <a:r>
              <a:rPr lang="pt-BR" sz="1100" dirty="0"/>
              <a:t>EAY </a:t>
            </a:r>
            <a:r>
              <a:rPr lang="pt-BR" sz="1100" dirty="0" smtClean="0"/>
              <a:t>– EASY</a:t>
            </a:r>
          </a:p>
          <a:p>
            <a:pPr marL="285750" indent="-285750">
              <a:lnSpc>
                <a:spcPct val="80000"/>
              </a:lnSpc>
              <a:buFont typeface="Arial" pitchFamily="34" charset="0"/>
              <a:buChar char="•"/>
            </a:pPr>
            <a:r>
              <a:rPr lang="pt-BR" sz="1100" dirty="0"/>
              <a:t>GRA </a:t>
            </a:r>
            <a:r>
              <a:rPr lang="pt-BR" sz="1100" dirty="0" smtClean="0"/>
              <a:t>– GRA</a:t>
            </a:r>
          </a:p>
          <a:p>
            <a:pPr marL="285750" indent="-285750">
              <a:lnSpc>
                <a:spcPct val="80000"/>
              </a:lnSpc>
              <a:buFont typeface="Arial" pitchFamily="34" charset="0"/>
              <a:buChar char="•"/>
            </a:pPr>
            <a:r>
              <a:rPr lang="pt-BR" sz="1100" dirty="0"/>
              <a:t>SAW </a:t>
            </a:r>
            <a:r>
              <a:rPr lang="pt-BR" sz="1100" dirty="0" smtClean="0"/>
              <a:t>– SAWLUZ</a:t>
            </a:r>
          </a:p>
          <a:p>
            <a:pPr marL="285750" indent="-285750">
              <a:lnSpc>
                <a:spcPct val="80000"/>
              </a:lnSpc>
              <a:buFont typeface="Arial" pitchFamily="34" charset="0"/>
              <a:buChar char="•"/>
            </a:pPr>
            <a:r>
              <a:rPr lang="pt-BR" sz="1100" dirty="0"/>
              <a:t>MTK - MACHINE </a:t>
            </a:r>
            <a:r>
              <a:rPr lang="pt-BR" sz="1100" dirty="0" smtClean="0"/>
              <a:t>TK</a:t>
            </a:r>
          </a:p>
          <a:p>
            <a:pPr marL="285750" indent="-285750">
              <a:lnSpc>
                <a:spcPct val="80000"/>
              </a:lnSpc>
              <a:buFont typeface="Arial" pitchFamily="34" charset="0"/>
              <a:buChar char="•"/>
            </a:pPr>
            <a:r>
              <a:rPr lang="pt-BR" sz="1100" dirty="0"/>
              <a:t>DEM - Data </a:t>
            </a:r>
            <a:r>
              <a:rPr lang="pt-BR" sz="1100" dirty="0" err="1" smtClean="0"/>
              <a:t>Entry</a:t>
            </a:r>
            <a:endParaRPr lang="pt-BR" sz="1100" dirty="0" smtClean="0"/>
          </a:p>
          <a:p>
            <a:pPr marL="285750" indent="-285750">
              <a:lnSpc>
                <a:spcPct val="80000"/>
              </a:lnSpc>
              <a:buFont typeface="Arial" pitchFamily="34" charset="0"/>
              <a:buChar char="•"/>
            </a:pPr>
            <a:r>
              <a:rPr lang="pt-BR" sz="1100" dirty="0"/>
              <a:t>RWH - </a:t>
            </a:r>
            <a:r>
              <a:rPr lang="pt-BR" sz="1100" dirty="0" smtClean="0"/>
              <a:t>RWH</a:t>
            </a:r>
            <a:endParaRPr lang="pt-BR" sz="1600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>
            <a:off x="7236296" y="4528979"/>
            <a:ext cx="792088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69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contenido"/>
          <p:cNvSpPr>
            <a:spLocks noGrp="1"/>
          </p:cNvSpPr>
          <p:nvPr>
            <p:ph idx="1"/>
          </p:nvPr>
        </p:nvSpPr>
        <p:spPr>
          <a:xfrm>
            <a:off x="5364089" y="3429000"/>
            <a:ext cx="3322712" cy="2376488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s-CL" altLang="es-ES" dirty="0" err="1" smtClean="0">
                <a:solidFill>
                  <a:srgbClr val="595959"/>
                </a:solidFill>
                <a:latin typeface="Arial" pitchFamily="34" charset="0"/>
                <a:ea typeface="ＭＳ Ｐゴシック"/>
                <a:cs typeface="Arial" pitchFamily="34" charset="0"/>
              </a:rPr>
              <a:t>Telefone</a:t>
            </a:r>
            <a:r>
              <a:rPr lang="es-CL" altLang="es-ES" dirty="0" smtClean="0">
                <a:solidFill>
                  <a:srgbClr val="595959"/>
                </a:solidFill>
                <a:latin typeface="Arial" pitchFamily="34" charset="0"/>
                <a:ea typeface="ＭＳ Ｐゴシック"/>
                <a:cs typeface="Arial" pitchFamily="34" charset="0"/>
              </a:rPr>
              <a:t> (21) 3923-2420</a:t>
            </a:r>
            <a:br>
              <a:rPr lang="es-CL" altLang="es-ES" dirty="0" smtClean="0">
                <a:solidFill>
                  <a:srgbClr val="595959"/>
                </a:solidFill>
                <a:latin typeface="Arial" pitchFamily="34" charset="0"/>
                <a:ea typeface="ＭＳ Ｐゴシック"/>
                <a:cs typeface="Arial" pitchFamily="34" charset="0"/>
              </a:rPr>
            </a:br>
            <a:r>
              <a:rPr lang="es-CL" altLang="es-ES" dirty="0" smtClean="0">
                <a:solidFill>
                  <a:srgbClr val="595959"/>
                </a:solidFill>
                <a:latin typeface="Arial" pitchFamily="34" charset="0"/>
                <a:ea typeface="ＭＳ Ｐゴシック"/>
                <a:cs typeface="Arial" pitchFamily="34" charset="0"/>
              </a:rPr>
              <a:t>Av. </a:t>
            </a:r>
            <a:r>
              <a:rPr lang="es-CL" altLang="es-ES" dirty="0">
                <a:solidFill>
                  <a:srgbClr val="595959"/>
                </a:solidFill>
                <a:latin typeface="Arial" pitchFamily="34" charset="0"/>
                <a:ea typeface="ＭＳ Ｐゴシック"/>
                <a:cs typeface="Arial" pitchFamily="34" charset="0"/>
              </a:rPr>
              <a:t>d</a:t>
            </a:r>
            <a:r>
              <a:rPr lang="es-CL" altLang="es-ES" dirty="0" smtClean="0">
                <a:solidFill>
                  <a:srgbClr val="595959"/>
                </a:solidFill>
                <a:latin typeface="Arial" pitchFamily="34" charset="0"/>
                <a:ea typeface="ＭＳ Ｐゴシック"/>
                <a:cs typeface="Arial" pitchFamily="34" charset="0"/>
              </a:rPr>
              <a:t>as Américas, 3443</a:t>
            </a:r>
          </a:p>
          <a:p>
            <a:pPr eaLnBrk="1" fontAlgn="auto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s-CL" altLang="es-ES" dirty="0" smtClean="0">
                <a:solidFill>
                  <a:srgbClr val="595959"/>
                </a:solidFill>
                <a:latin typeface="Arial" pitchFamily="34" charset="0"/>
                <a:ea typeface="ＭＳ Ｐゴシック"/>
                <a:cs typeface="Arial" pitchFamily="34" charset="0"/>
              </a:rPr>
              <a:t>Barra da </a:t>
            </a:r>
            <a:r>
              <a:rPr lang="es-CL" altLang="es-ES" dirty="0" err="1" smtClean="0">
                <a:solidFill>
                  <a:srgbClr val="595959"/>
                </a:solidFill>
                <a:latin typeface="Arial" pitchFamily="34" charset="0"/>
                <a:ea typeface="ＭＳ Ｐゴシック"/>
                <a:cs typeface="Arial" pitchFamily="34" charset="0"/>
              </a:rPr>
              <a:t>Tijuca</a:t>
            </a:r>
            <a:r>
              <a:rPr lang="es-CL" altLang="es-ES" dirty="0" smtClean="0">
                <a:solidFill>
                  <a:srgbClr val="595959"/>
                </a:solidFill>
                <a:latin typeface="Arial" pitchFamily="34" charset="0"/>
                <a:ea typeface="ＭＳ Ｐゴシック"/>
                <a:cs typeface="Arial" pitchFamily="34" charset="0"/>
              </a:rPr>
              <a:t> – Rio de Janeiro – Brasil</a:t>
            </a:r>
          </a:p>
          <a:p>
            <a:pPr eaLnBrk="1" fontAlgn="auto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s-CL" altLang="es-ES" dirty="0" smtClean="0">
                <a:solidFill>
                  <a:srgbClr val="595959"/>
                </a:solidFill>
                <a:latin typeface="Arial" pitchFamily="34" charset="0"/>
                <a:ea typeface="ＭＳ Ｐゴシック"/>
                <a:cs typeface="Arial" pitchFamily="34" charset="0"/>
              </a:rPr>
              <a:t>www.SONDA.com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40741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3779912" y="170080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0" y="0"/>
            <a:ext cx="7452320" cy="76944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44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P3P1 </a:t>
            </a:r>
            <a:r>
              <a:rPr lang="pt-BR" sz="28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Manage Service Request and Incidents</a:t>
            </a:r>
            <a:endParaRPr lang="pt-BR" sz="4400" dirty="0">
              <a:ln w="1905"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442011"/>
              </p:ext>
            </p:extLst>
          </p:nvPr>
        </p:nvGraphicFramePr>
        <p:xfrm>
          <a:off x="0" y="853083"/>
          <a:ext cx="9143999" cy="2143868"/>
        </p:xfrm>
        <a:graphic>
          <a:graphicData uri="http://schemas.openxmlformats.org/drawingml/2006/table">
            <a:tbl>
              <a:tblPr/>
              <a:tblGrid>
                <a:gridCol w="2524065"/>
                <a:gridCol w="3424697"/>
                <a:gridCol w="894896"/>
                <a:gridCol w="1015362"/>
                <a:gridCol w="1284979"/>
              </a:tblGrid>
              <a:tr h="3492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Code</a:t>
                      </a:r>
                      <a:r>
                        <a:rPr lang="pt-B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 KPI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KPI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Target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jun/15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YTD/15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</a:tr>
              <a:tr h="60221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366092"/>
                          </a:solidFill>
                          <a:effectLst/>
                          <a:latin typeface="Calibri"/>
                        </a:rPr>
                        <a:t>%highsev_MO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Percentage of High Severity Incident Resolution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97,00%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>
                          <a:solidFill>
                            <a:srgbClr val="005024"/>
                          </a:solidFill>
                          <a:effectLst/>
                          <a:latin typeface="Calibri"/>
                        </a:rPr>
                        <a:t>96,80%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</a:tr>
              <a:tr h="71060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%lowsev_MO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%Low Serverity incident resolution </a:t>
                      </a:r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within 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 week P3 perfomance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98,00%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5024"/>
                          </a:solidFill>
                          <a:effectLst/>
                          <a:latin typeface="Calibri"/>
                        </a:rPr>
                        <a:t>98,40%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</a:tr>
              <a:tr h="48176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Usersat_P3perf-MO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Michelin end user Satisfaction P3 performance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96,60%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5024"/>
                          </a:solidFill>
                          <a:effectLst/>
                          <a:latin typeface="Calibri"/>
                        </a:rPr>
                        <a:t>96,19%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</a:tr>
            </a:tbl>
          </a:graphicData>
        </a:graphic>
      </p:graphicFrame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4" y="2996952"/>
            <a:ext cx="9132346" cy="3861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261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de cantos arredondados 6"/>
          <p:cNvSpPr/>
          <p:nvPr/>
        </p:nvSpPr>
        <p:spPr>
          <a:xfrm>
            <a:off x="1547664" y="1700808"/>
            <a:ext cx="1512168" cy="64807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-1" y="-1979"/>
            <a:ext cx="7392278" cy="76944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44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P3P1 </a:t>
            </a:r>
            <a:r>
              <a:rPr lang="pt-BR" sz="28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Manage Service Request and Incidents</a:t>
            </a:r>
            <a:endParaRPr lang="pt-BR" sz="4400" dirty="0">
              <a:ln w="1905"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08720"/>
            <a:ext cx="8928992" cy="583264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538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3779912" y="170080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-1" y="-1979"/>
            <a:ext cx="7392278" cy="76944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44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P3P1 </a:t>
            </a:r>
            <a:r>
              <a:rPr lang="pt-BR" sz="28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Manage Service Request and Incidents</a:t>
            </a:r>
            <a:endParaRPr lang="pt-BR" sz="4400" dirty="0">
              <a:ln w="1905"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08720"/>
            <a:ext cx="9036496" cy="583264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02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3779912" y="170080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-1" y="-1979"/>
            <a:ext cx="7392278" cy="76944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44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P3P1 </a:t>
            </a:r>
            <a:r>
              <a:rPr lang="pt-BR" sz="28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Manage Service Request and Incidents</a:t>
            </a:r>
            <a:endParaRPr lang="pt-BR" sz="4400" dirty="0">
              <a:ln w="1905"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67462"/>
            <a:ext cx="9036496" cy="597390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87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3779912" y="170080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-1" y="-1979"/>
            <a:ext cx="7392278" cy="76944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4400" dirty="0" smtClean="0">
                <a:ln w="1905">
                  <a:solidFill>
                    <a:srgbClr val="000000"/>
                  </a:solidFill>
                </a:ln>
                <a:solidFill>
                  <a:srgbClr val="FFFFF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P3P1 </a:t>
            </a:r>
            <a:r>
              <a:rPr lang="pt-BR" sz="2800" dirty="0" smtClean="0">
                <a:ln w="1905">
                  <a:solidFill>
                    <a:srgbClr val="000000"/>
                  </a:solidFill>
                </a:ln>
                <a:solidFill>
                  <a:srgbClr val="FFFFF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Manage Service Request and Incidents</a:t>
            </a:r>
            <a:endParaRPr lang="pt-BR" sz="4400" dirty="0">
              <a:ln w="1905">
                <a:solidFill>
                  <a:srgbClr val="000000"/>
                </a:solidFill>
              </a:ln>
              <a:solidFill>
                <a:srgbClr val="FFFFFF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08720"/>
            <a:ext cx="8928992" cy="583264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63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3779912" y="170080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-1" y="-1979"/>
            <a:ext cx="7392278" cy="76944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44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P3P1 </a:t>
            </a:r>
            <a:r>
              <a:rPr lang="pt-BR" sz="28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Manage Service Request and Incidents</a:t>
            </a:r>
            <a:endParaRPr lang="pt-BR" sz="4400" dirty="0">
              <a:ln w="1905"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24744"/>
            <a:ext cx="8424936" cy="540060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512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de cantos arredondados 6"/>
          <p:cNvSpPr/>
          <p:nvPr/>
        </p:nvSpPr>
        <p:spPr>
          <a:xfrm>
            <a:off x="1547664" y="1700808"/>
            <a:ext cx="1512168" cy="64807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419872" y="1316695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-1" y="-1979"/>
            <a:ext cx="7392278" cy="76944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44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P3P1 </a:t>
            </a:r>
            <a:r>
              <a:rPr lang="pt-BR" sz="28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Manage Service Request and Incidents</a:t>
            </a:r>
            <a:endParaRPr lang="pt-BR" sz="4400" dirty="0">
              <a:ln w="1905"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908720"/>
            <a:ext cx="8928992" cy="583264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4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Diseño personalizado">
  <a:themeElements>
    <a:clrScheme name="2_Diseño personaliz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Diseño personalizado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noFill/>
        </a:ln>
      </a:spPr>
      <a:bodyPr anchor="ctr"/>
      <a:lstStyle>
        <a:defPPr>
          <a:lnSpc>
            <a:spcPct val="80000"/>
          </a:lnSpc>
          <a:defRPr b="0" dirty="0">
            <a:solidFill>
              <a:srgbClr val="2D2F3C"/>
            </a:solidFill>
            <a:latin typeface="Myriad Pro Cond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>
    <a:extraClrScheme>
      <a:clrScheme name="2_Diseño personaliz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ersonaliz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ersonaliz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ersonaliz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ersonaliz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ersonaliz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ersonaliz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ersonaliz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ersonaliz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ersonaliz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ersonaliz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ersonaliz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Office Theme">
  <a:themeElements>
    <a:clrScheme name="4_Office Theme 1">
      <a:dk1>
        <a:srgbClr val="000000"/>
      </a:dk1>
      <a:lt1>
        <a:srgbClr val="FFFFFF"/>
      </a:lt1>
      <a:dk2>
        <a:srgbClr val="000080"/>
      </a:dk2>
      <a:lt2>
        <a:srgbClr val="EEECE1"/>
      </a:lt2>
      <a:accent1>
        <a:srgbClr val="20396D"/>
      </a:accent1>
      <a:accent2>
        <a:srgbClr val="68A2BF"/>
      </a:accent2>
      <a:accent3>
        <a:srgbClr val="FFFFFF"/>
      </a:accent3>
      <a:accent4>
        <a:srgbClr val="000000"/>
      </a:accent4>
      <a:accent5>
        <a:srgbClr val="ABAEBA"/>
      </a:accent5>
      <a:accent6>
        <a:srgbClr val="5E92AD"/>
      </a:accent6>
      <a:hlink>
        <a:srgbClr val="0000FF"/>
      </a:hlink>
      <a:folHlink>
        <a:srgbClr val="800080"/>
      </a:folHlink>
    </a:clrScheme>
    <a:fontScheme name="4_Office Theme">
      <a:majorFont>
        <a:latin typeface="Arial"/>
        <a:ea typeface=""/>
        <a:cs typeface="Arial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_Office Theme 1">
        <a:dk1>
          <a:srgbClr val="000000"/>
        </a:dk1>
        <a:lt1>
          <a:srgbClr val="FFFFFF"/>
        </a:lt1>
        <a:dk2>
          <a:srgbClr val="000080"/>
        </a:dk2>
        <a:lt2>
          <a:srgbClr val="EEECE1"/>
        </a:lt2>
        <a:accent1>
          <a:srgbClr val="20396D"/>
        </a:accent1>
        <a:accent2>
          <a:srgbClr val="68A2BF"/>
        </a:accent2>
        <a:accent3>
          <a:srgbClr val="FFFFFF"/>
        </a:accent3>
        <a:accent4>
          <a:srgbClr val="000000"/>
        </a:accent4>
        <a:accent5>
          <a:srgbClr val="ABAEBA"/>
        </a:accent5>
        <a:accent6>
          <a:srgbClr val="5E92AD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Diseño predeterminado">
  <a:themeElements>
    <a:clrScheme name="3_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Diseño predeterminado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4_Office Theme 1">
      <a:dk1>
        <a:srgbClr val="000000"/>
      </a:dk1>
      <a:lt1>
        <a:srgbClr val="FFFFFF"/>
      </a:lt1>
      <a:dk2>
        <a:srgbClr val="000080"/>
      </a:dk2>
      <a:lt2>
        <a:srgbClr val="EEECE1"/>
      </a:lt2>
      <a:accent1>
        <a:srgbClr val="20396D"/>
      </a:accent1>
      <a:accent2>
        <a:srgbClr val="68A2BF"/>
      </a:accent2>
      <a:accent3>
        <a:srgbClr val="FFFFFF"/>
      </a:accent3>
      <a:accent4>
        <a:srgbClr val="000000"/>
      </a:accent4>
      <a:accent5>
        <a:srgbClr val="ABAEBA"/>
      </a:accent5>
      <a:accent6>
        <a:srgbClr val="5E92AD"/>
      </a:accent6>
      <a:hlink>
        <a:srgbClr val="0000FF"/>
      </a:hlink>
      <a:folHlink>
        <a:srgbClr val="800080"/>
      </a:folHlink>
    </a:clrScheme>
    <a:fontScheme name="4_Office Theme">
      <a:majorFont>
        <a:latin typeface="Arial"/>
        <a:ea typeface=""/>
        <a:cs typeface="Arial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_Office Theme 1">
        <a:dk1>
          <a:srgbClr val="000000"/>
        </a:dk1>
        <a:lt1>
          <a:srgbClr val="FFFFFF"/>
        </a:lt1>
        <a:dk2>
          <a:srgbClr val="000080"/>
        </a:dk2>
        <a:lt2>
          <a:srgbClr val="EEECE1"/>
        </a:lt2>
        <a:accent1>
          <a:srgbClr val="20396D"/>
        </a:accent1>
        <a:accent2>
          <a:srgbClr val="68A2BF"/>
        </a:accent2>
        <a:accent3>
          <a:srgbClr val="FFFFFF"/>
        </a:accent3>
        <a:accent4>
          <a:srgbClr val="000000"/>
        </a:accent4>
        <a:accent5>
          <a:srgbClr val="ABAEBA"/>
        </a:accent5>
        <a:accent6>
          <a:srgbClr val="5E92AD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E1A0361DBB7A64693F030F7882D9376" ma:contentTypeVersion="1" ma:contentTypeDescription="Crie um novo documento." ma:contentTypeScope="" ma:versionID="bfadd41a00f128ae964127b6ba5be3d8">
  <xsd:schema xmlns:xsd="http://www.w3.org/2001/XMLSchema" xmlns:xs="http://www.w3.org/2001/XMLSchema" xmlns:p="http://schemas.microsoft.com/office/2006/metadata/properties" xmlns:ns2="edccf326-e06f-479b-a650-e39c778d8855" targetNamespace="http://schemas.microsoft.com/office/2006/metadata/properties" ma:root="true" ma:fieldsID="e8a9468d07fe1345ad43d71863b68cd1" ns2:_="">
    <xsd:import namespace="edccf326-e06f-479b-a650-e39c778d8855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ccf326-e06f-479b-a650-e39c778d885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or da ID do Documento" ma:description="O valor da ID do documento atribuída a este item." ma:internalName="_dlc_DocId" ma:readOnly="true">
      <xsd:simpleType>
        <xsd:restriction base="dms:Text"/>
      </xsd:simpleType>
    </xsd:element>
    <xsd:element name="_dlc_DocIdUrl" ma:index="9" nillable="true" ma:displayName="ID do Documento" ma:description="Link permanente para este documento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edccf326-e06f-479b-a650-e39c778d8855">7ASJUQ24DV73-68-153</_dlc_DocId>
    <_dlc_DocIdUrl xmlns="edccf326-e06f-479b-a650-e39c778d8855">
      <Url>http://click.sondait.com.br/Institucional/_layouts/DocIdRedir.aspx?ID=7ASJUQ24DV73-68-153</Url>
      <Description>7ASJUQ24DV73-68-153</Description>
    </_dlc_DocId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AFB8F602-1DE5-4C40-98CA-5A182EE6D3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ccf326-e06f-479b-a650-e39c778d88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7AA685B-E93F-4EF4-8398-22D186235780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http://schemas.microsoft.com/office/infopath/2007/PartnerControls"/>
    <ds:schemaRef ds:uri="edccf326-e06f-479b-a650-e39c778d8855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9145878-4AAE-4661-BEC3-A3E6A0909CD0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68C7F573-F574-464E-A07E-37857D517F94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27193</TotalTime>
  <Words>479</Words>
  <Application>Microsoft Office PowerPoint</Application>
  <PresentationFormat>Apresentação na tela (4:3)</PresentationFormat>
  <Paragraphs>139</Paragraphs>
  <Slides>21</Slides>
  <Notes>16</Notes>
  <HiddenSlides>0</HiddenSlides>
  <MMClips>0</MMClips>
  <ScaleCrop>false</ScaleCrop>
  <HeadingPairs>
    <vt:vector size="4" baseType="variant">
      <vt:variant>
        <vt:lpstr>Tema</vt:lpstr>
      </vt:variant>
      <vt:variant>
        <vt:i4>6</vt:i4>
      </vt:variant>
      <vt:variant>
        <vt:lpstr>Títulos de slides</vt:lpstr>
      </vt:variant>
      <vt:variant>
        <vt:i4>21</vt:i4>
      </vt:variant>
    </vt:vector>
  </HeadingPairs>
  <TitlesOfParts>
    <vt:vector size="27" baseType="lpstr">
      <vt:lpstr>Diseño predeterminado</vt:lpstr>
      <vt:lpstr>2_Diseño personalizado</vt:lpstr>
      <vt:lpstr>4_Office Theme</vt:lpstr>
      <vt:lpstr>3_Diseño predeterminado</vt:lpstr>
      <vt:lpstr>Diseño personalizado</vt:lpstr>
      <vt:lpstr>5_Office Theme</vt:lpstr>
      <vt:lpstr>Michelin CVG  Departamental Marcha Corrente   P3 Delivery Ongoing Services  Mês de Referência jun/2015 Revisão  15/07/2015 </vt:lpstr>
      <vt:lpstr>P3 Delivery Ongoing Services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Sonda S.A.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SONDA Corporate Presentation Nov_2014</dc:title>
  <dc:creator>ana cusacovich</dc:creator>
  <cp:lastModifiedBy>Julia Kozits Bouza Assis Goncalves</cp:lastModifiedBy>
  <cp:revision>1813</cp:revision>
  <cp:lastPrinted>2014-08-12T18:59:10Z</cp:lastPrinted>
  <dcterms:created xsi:type="dcterms:W3CDTF">2013-07-02T21:09:23Z</dcterms:created>
  <dcterms:modified xsi:type="dcterms:W3CDTF">2015-07-16T14:04:02Z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0x0101007E1A0361DBB7A64693F030F7882D9376</vt:lpwstr>
  </property>
  <property fmtid="{D5CDD505-2E9C-101B-9397-08002B2CF9AE}" pid="3" name="_dlc_DocIdItemGuid">
    <vt:lpwstr>643139f3-212d-4339-9d65-fe637d2c76ef</vt:lpwstr>
  </property>
</Properties>
</file>